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varScale="1">
        <p:scale>
          <a:sx n="74" d="100"/>
          <a:sy n="74" d="100"/>
        </p:scale>
        <p:origin x="3090" y="84"/>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E8FA145-EDCD-4886-9AC8-9447D55F3F88}"/>
    <pc:docChg chg="addSld delSld modSld">
      <pc:chgData name="de-Jesus-Oliveira Victor-Adriel" userId="a708fc36-3c1b-42ab-b5e9-2e1fa3c6605e" providerId="ADAL" clId="{6E8FA145-EDCD-4886-9AC8-9447D55F3F88}" dt="2023-06-04T17:23:15.050" v="69" actId="33553"/>
      <pc:docMkLst>
        <pc:docMk/>
      </pc:docMkLst>
      <pc:sldChg chg="modSp mod">
        <pc:chgData name="de-Jesus-Oliveira Victor-Adriel" userId="a708fc36-3c1b-42ab-b5e9-2e1fa3c6605e" providerId="ADAL" clId="{6E8FA145-EDCD-4886-9AC8-9447D55F3F88}" dt="2023-06-04T17:23:03.035" v="65" actId="33553"/>
        <pc:sldMkLst>
          <pc:docMk/>
          <pc:sldMk cId="1310685907" sldId="259"/>
        </pc:sldMkLst>
        <pc:spChg chg="ord">
          <ac:chgData name="de-Jesus-Oliveira Victor-Adriel" userId="a708fc36-3c1b-42ab-b5e9-2e1fa3c6605e" providerId="ADAL" clId="{6E8FA145-EDCD-4886-9AC8-9447D55F3F88}" dt="2023-06-04T17:20:57.904" v="7" actId="166"/>
          <ac:spMkLst>
            <pc:docMk/>
            <pc:sldMk cId="1310685907" sldId="259"/>
            <ac:spMk id="2" creationId="{4FCEB005-E3D6-2D42-08C8-52ED256FC26E}"/>
          </ac:spMkLst>
        </pc:spChg>
        <pc:spChg chg="ord">
          <ac:chgData name="de-Jesus-Oliveira Victor-Adriel" userId="a708fc36-3c1b-42ab-b5e9-2e1fa3c6605e" providerId="ADAL" clId="{6E8FA145-EDCD-4886-9AC8-9447D55F3F88}" dt="2023-06-04T17:21:01.011" v="9" actId="166"/>
          <ac:spMkLst>
            <pc:docMk/>
            <pc:sldMk cId="1310685907" sldId="259"/>
            <ac:spMk id="13" creationId="{CCCEDD10-4885-4751-AC24-8FB3D31ED69E}"/>
          </ac:spMkLst>
        </pc:spChg>
        <pc:spChg chg="mod">
          <ac:chgData name="de-Jesus-Oliveira Victor-Adriel" userId="a708fc36-3c1b-42ab-b5e9-2e1fa3c6605e" providerId="ADAL" clId="{6E8FA145-EDCD-4886-9AC8-9447D55F3F88}" dt="2023-06-04T17:21:17.601" v="13" actId="962"/>
          <ac:spMkLst>
            <pc:docMk/>
            <pc:sldMk cId="1310685907" sldId="259"/>
            <ac:spMk id="16" creationId="{D98AB754-7F8D-47AB-9849-0C630D4E2A37}"/>
          </ac:spMkLst>
        </pc:spChg>
        <pc:spChg chg="mod">
          <ac:chgData name="de-Jesus-Oliveira Victor-Adriel" userId="a708fc36-3c1b-42ab-b5e9-2e1fa3c6605e" providerId="ADAL" clId="{6E8FA145-EDCD-4886-9AC8-9447D55F3F88}" dt="2023-06-04T17:21:17.601" v="13" actId="962"/>
          <ac:spMkLst>
            <pc:docMk/>
            <pc:sldMk cId="1310685907" sldId="259"/>
            <ac:spMk id="17" creationId="{06E55F0D-1374-442B-8C82-48FCEA4796A4}"/>
          </ac:spMkLst>
        </pc:spChg>
        <pc:spChg chg="mod">
          <ac:chgData name="de-Jesus-Oliveira Victor-Adriel" userId="a708fc36-3c1b-42ab-b5e9-2e1fa3c6605e" providerId="ADAL" clId="{6E8FA145-EDCD-4886-9AC8-9447D55F3F88}" dt="2023-06-04T17:21:17.601" v="13" actId="962"/>
          <ac:spMkLst>
            <pc:docMk/>
            <pc:sldMk cId="1310685907" sldId="259"/>
            <ac:spMk id="18" creationId="{D3753364-03D6-4504-AF86-3C6386201356}"/>
          </ac:spMkLst>
        </pc:spChg>
        <pc:spChg chg="mod ord">
          <ac:chgData name="de-Jesus-Oliveira Victor-Adriel" userId="a708fc36-3c1b-42ab-b5e9-2e1fa3c6605e" providerId="ADAL" clId="{6E8FA145-EDCD-4886-9AC8-9447D55F3F88}" dt="2023-06-04T17:23:03.035" v="65" actId="33553"/>
          <ac:spMkLst>
            <pc:docMk/>
            <pc:sldMk cId="1310685907" sldId="259"/>
            <ac:spMk id="19" creationId="{EAFCC845-7912-40D3-ABE8-DEC2E9DD0B0B}"/>
          </ac:spMkLst>
        </pc:spChg>
        <pc:spChg chg="mod">
          <ac:chgData name="de-Jesus-Oliveira Victor-Adriel" userId="a708fc36-3c1b-42ab-b5e9-2e1fa3c6605e" providerId="ADAL" clId="{6E8FA145-EDCD-4886-9AC8-9447D55F3F88}" dt="2023-06-04T17:21:17.601" v="13" actId="962"/>
          <ac:spMkLst>
            <pc:docMk/>
            <pc:sldMk cId="1310685907" sldId="259"/>
            <ac:spMk id="21" creationId="{F63E92B6-82EA-4E11-9B05-0B23208E6560}"/>
          </ac:spMkLst>
        </pc:spChg>
        <pc:spChg chg="mod">
          <ac:chgData name="de-Jesus-Oliveira Victor-Adriel" userId="a708fc36-3c1b-42ab-b5e9-2e1fa3c6605e" providerId="ADAL" clId="{6E8FA145-EDCD-4886-9AC8-9447D55F3F88}" dt="2023-06-04T17:21:17.601" v="13" actId="962"/>
          <ac:spMkLst>
            <pc:docMk/>
            <pc:sldMk cId="1310685907" sldId="259"/>
            <ac:spMk id="22" creationId="{B4598410-61C9-488A-B32C-A874D97B4346}"/>
          </ac:spMkLst>
        </pc:spChg>
        <pc:spChg chg="mod">
          <ac:chgData name="de-Jesus-Oliveira Victor-Adriel" userId="a708fc36-3c1b-42ab-b5e9-2e1fa3c6605e" providerId="ADAL" clId="{6E8FA145-EDCD-4886-9AC8-9447D55F3F88}" dt="2023-06-04T17:21:17.601" v="13" actId="962"/>
          <ac:spMkLst>
            <pc:docMk/>
            <pc:sldMk cId="1310685907" sldId="259"/>
            <ac:spMk id="23" creationId="{315C8446-0F5A-4DB2-BE3E-B51E6F77BE03}"/>
          </ac:spMkLst>
        </pc:spChg>
        <pc:spChg chg="mod">
          <ac:chgData name="de-Jesus-Oliveira Victor-Adriel" userId="a708fc36-3c1b-42ab-b5e9-2e1fa3c6605e" providerId="ADAL" clId="{6E8FA145-EDCD-4886-9AC8-9447D55F3F88}" dt="2023-06-04T17:21:17.601" v="13" actId="962"/>
          <ac:spMkLst>
            <pc:docMk/>
            <pc:sldMk cId="1310685907" sldId="259"/>
            <ac:spMk id="24" creationId="{70E94346-53CB-4F95-A814-435DF2CE71B5}"/>
          </ac:spMkLst>
        </pc:spChg>
        <pc:spChg chg="mod">
          <ac:chgData name="de-Jesus-Oliveira Victor-Adriel" userId="a708fc36-3c1b-42ab-b5e9-2e1fa3c6605e" providerId="ADAL" clId="{6E8FA145-EDCD-4886-9AC8-9447D55F3F88}" dt="2023-06-04T17:21:17.601" v="13" actId="962"/>
          <ac:spMkLst>
            <pc:docMk/>
            <pc:sldMk cId="1310685907" sldId="259"/>
            <ac:spMk id="25" creationId="{4CAC2F2D-700C-409F-9F7A-D860B7C9AD33}"/>
          </ac:spMkLst>
        </pc:spChg>
        <pc:spChg chg="ord">
          <ac:chgData name="de-Jesus-Oliveira Victor-Adriel" userId="a708fc36-3c1b-42ab-b5e9-2e1fa3c6605e" providerId="ADAL" clId="{6E8FA145-EDCD-4886-9AC8-9447D55F3F88}" dt="2023-06-04T17:21:02.601" v="10" actId="166"/>
          <ac:spMkLst>
            <pc:docMk/>
            <pc:sldMk cId="1310685907" sldId="259"/>
            <ac:spMk id="27" creationId="{B7B59CE9-42CA-4364-836F-E0CA5AD66EC0}"/>
          </ac:spMkLst>
        </pc:spChg>
        <pc:spChg chg="ord">
          <ac:chgData name="de-Jesus-Oliveira Victor-Adriel" userId="a708fc36-3c1b-42ab-b5e9-2e1fa3c6605e" providerId="ADAL" clId="{6E8FA145-EDCD-4886-9AC8-9447D55F3F88}" dt="2023-06-04T17:21:04.158" v="11" actId="166"/>
          <ac:spMkLst>
            <pc:docMk/>
            <pc:sldMk cId="1310685907" sldId="259"/>
            <ac:spMk id="29" creationId="{461F8110-EB40-4652-9204-0B7E3CE13507}"/>
          </ac:spMkLst>
        </pc:spChg>
        <pc:spChg chg="ord">
          <ac:chgData name="de-Jesus-Oliveira Victor-Adriel" userId="a708fc36-3c1b-42ab-b5e9-2e1fa3c6605e" providerId="ADAL" clId="{6E8FA145-EDCD-4886-9AC8-9447D55F3F88}" dt="2023-06-04T17:21:05.678" v="12" actId="166"/>
          <ac:spMkLst>
            <pc:docMk/>
            <pc:sldMk cId="1310685907" sldId="259"/>
            <ac:spMk id="31" creationId="{E051E2C7-DC20-4060-B695-6707A6508000}"/>
          </ac:spMkLst>
        </pc:spChg>
        <pc:picChg chg="mod">
          <ac:chgData name="de-Jesus-Oliveira Victor-Adriel" userId="a708fc36-3c1b-42ab-b5e9-2e1fa3c6605e" providerId="ADAL" clId="{6E8FA145-EDCD-4886-9AC8-9447D55F3F88}" dt="2023-06-04T17:21:17.601" v="13" actId="962"/>
          <ac:picMkLst>
            <pc:docMk/>
            <pc:sldMk cId="1310685907" sldId="259"/>
            <ac:picMk id="4" creationId="{62B1D934-8D82-128A-AAD2-F56ED7DF85B2}"/>
          </ac:picMkLst>
        </pc:picChg>
        <pc:picChg chg="mod">
          <ac:chgData name="de-Jesus-Oliveira Victor-Adriel" userId="a708fc36-3c1b-42ab-b5e9-2e1fa3c6605e" providerId="ADAL" clId="{6E8FA145-EDCD-4886-9AC8-9447D55F3F88}" dt="2023-06-04T17:21:17.601" v="13" actId="962"/>
          <ac:picMkLst>
            <pc:docMk/>
            <pc:sldMk cId="1310685907" sldId="259"/>
            <ac:picMk id="9" creationId="{30B737E2-79DC-EF3F-89C0-F94E33AFE8B0}"/>
          </ac:picMkLst>
        </pc:picChg>
      </pc:sldChg>
      <pc:sldChg chg="modSp mod">
        <pc:chgData name="de-Jesus-Oliveira Victor-Adriel" userId="a708fc36-3c1b-42ab-b5e9-2e1fa3c6605e" providerId="ADAL" clId="{6E8FA145-EDCD-4886-9AC8-9447D55F3F88}" dt="2023-06-04T17:23:05.881" v="66" actId="33553"/>
        <pc:sldMkLst>
          <pc:docMk/>
          <pc:sldMk cId="4091270383" sldId="260"/>
        </pc:sldMkLst>
        <pc:spChg chg="mod ord modVis">
          <ac:chgData name="de-Jesus-Oliveira Victor-Adriel" userId="a708fc36-3c1b-42ab-b5e9-2e1fa3c6605e" providerId="ADAL" clId="{6E8FA145-EDCD-4886-9AC8-9447D55F3F88}" dt="2023-06-04T17:21:59.974" v="35" actId="33935"/>
          <ac:spMkLst>
            <pc:docMk/>
            <pc:sldMk cId="4091270383" sldId="260"/>
            <ac:spMk id="2" creationId="{02BD2F2F-E5C9-CF29-DB1F-A56A5605DE9A}"/>
          </ac:spMkLst>
        </pc:spChg>
        <pc:spChg chg="mod">
          <ac:chgData name="de-Jesus-Oliveira Victor-Adriel" userId="a708fc36-3c1b-42ab-b5e9-2e1fa3c6605e" providerId="ADAL" clId="{6E8FA145-EDCD-4886-9AC8-9447D55F3F88}" dt="2023-06-04T17:21:47.647" v="30" actId="962"/>
          <ac:spMkLst>
            <pc:docMk/>
            <pc:sldMk cId="4091270383" sldId="260"/>
            <ac:spMk id="4" creationId="{9031E1E4-C304-4F01-BA61-8E8366E283AA}"/>
          </ac:spMkLst>
        </pc:spChg>
        <pc:spChg chg="mod">
          <ac:chgData name="de-Jesus-Oliveira Victor-Adriel" userId="a708fc36-3c1b-42ab-b5e9-2e1fa3c6605e" providerId="ADAL" clId="{6E8FA145-EDCD-4886-9AC8-9447D55F3F88}" dt="2023-06-04T17:21:47.647" v="30" actId="962"/>
          <ac:spMkLst>
            <pc:docMk/>
            <pc:sldMk cId="4091270383" sldId="260"/>
            <ac:spMk id="10" creationId="{908C70B1-C6BC-4320-89DD-D636EA3B83EE}"/>
          </ac:spMkLst>
        </pc:spChg>
        <pc:spChg chg="mod">
          <ac:chgData name="de-Jesus-Oliveira Victor-Adriel" userId="a708fc36-3c1b-42ab-b5e9-2e1fa3c6605e" providerId="ADAL" clId="{6E8FA145-EDCD-4886-9AC8-9447D55F3F88}" dt="2023-06-04T17:21:47.647" v="30" actId="962"/>
          <ac:spMkLst>
            <pc:docMk/>
            <pc:sldMk cId="4091270383" sldId="260"/>
            <ac:spMk id="11" creationId="{ADC818BB-AADD-4CB4-A352-33F361B909AC}"/>
          </ac:spMkLst>
        </pc:spChg>
        <pc:spChg chg="mod">
          <ac:chgData name="de-Jesus-Oliveira Victor-Adriel" userId="a708fc36-3c1b-42ab-b5e9-2e1fa3c6605e" providerId="ADAL" clId="{6E8FA145-EDCD-4886-9AC8-9447D55F3F88}" dt="2023-06-04T17:21:47.647" v="30" actId="962"/>
          <ac:spMkLst>
            <pc:docMk/>
            <pc:sldMk cId="4091270383" sldId="260"/>
            <ac:spMk id="12" creationId="{A0BC0C68-3404-4421-8423-F0146A1C1B87}"/>
          </ac:spMkLst>
        </pc:spChg>
        <pc:spChg chg="mod">
          <ac:chgData name="de-Jesus-Oliveira Victor-Adriel" userId="a708fc36-3c1b-42ab-b5e9-2e1fa3c6605e" providerId="ADAL" clId="{6E8FA145-EDCD-4886-9AC8-9447D55F3F88}" dt="2023-06-04T17:21:47.647" v="30" actId="962"/>
          <ac:spMkLst>
            <pc:docMk/>
            <pc:sldMk cId="4091270383" sldId="260"/>
            <ac:spMk id="15" creationId="{46603D6A-0AD8-4A93-851A-352A345B7962}"/>
          </ac:spMkLst>
        </pc:spChg>
        <pc:spChg chg="mod">
          <ac:chgData name="de-Jesus-Oliveira Victor-Adriel" userId="a708fc36-3c1b-42ab-b5e9-2e1fa3c6605e" providerId="ADAL" clId="{6E8FA145-EDCD-4886-9AC8-9447D55F3F88}" dt="2023-06-04T17:21:47.647" v="30" actId="962"/>
          <ac:spMkLst>
            <pc:docMk/>
            <pc:sldMk cId="4091270383" sldId="260"/>
            <ac:spMk id="16" creationId="{A500D747-9A2C-4EFE-9B77-BE94D402E91E}"/>
          </ac:spMkLst>
        </pc:spChg>
        <pc:spChg chg="mod ord modVis">
          <ac:chgData name="de-Jesus-Oliveira Victor-Adriel" userId="a708fc36-3c1b-42ab-b5e9-2e1fa3c6605e" providerId="ADAL" clId="{6E8FA145-EDCD-4886-9AC8-9447D55F3F88}" dt="2023-06-04T17:23:05.881" v="66" actId="33553"/>
          <ac:spMkLst>
            <pc:docMk/>
            <pc:sldMk cId="4091270383" sldId="260"/>
            <ac:spMk id="17" creationId="{EAB2CE85-EDAA-40CE-91A0-7CF9037A8673}"/>
          </ac:spMkLst>
        </pc:spChg>
        <pc:spChg chg="mod">
          <ac:chgData name="de-Jesus-Oliveira Victor-Adriel" userId="a708fc36-3c1b-42ab-b5e9-2e1fa3c6605e" providerId="ADAL" clId="{6E8FA145-EDCD-4886-9AC8-9447D55F3F88}" dt="2023-06-04T17:21:47.647" v="30" actId="962"/>
          <ac:spMkLst>
            <pc:docMk/>
            <pc:sldMk cId="4091270383" sldId="260"/>
            <ac:spMk id="18" creationId="{F7E88752-A0B8-46A0-A037-EE21803CA1C7}"/>
          </ac:spMkLst>
        </pc:spChg>
        <pc:spChg chg="mod ord modVis">
          <ac:chgData name="de-Jesus-Oliveira Victor-Adriel" userId="a708fc36-3c1b-42ab-b5e9-2e1fa3c6605e" providerId="ADAL" clId="{6E8FA145-EDCD-4886-9AC8-9447D55F3F88}" dt="2023-06-04T17:21:59.974" v="35" actId="33935"/>
          <ac:spMkLst>
            <pc:docMk/>
            <pc:sldMk cId="4091270383" sldId="260"/>
            <ac:spMk id="22" creationId="{D256D796-B065-41B3-9424-D9E087929BDC}"/>
          </ac:spMkLst>
        </pc:spChg>
        <pc:spChg chg="mod ord modVis">
          <ac:chgData name="de-Jesus-Oliveira Victor-Adriel" userId="a708fc36-3c1b-42ab-b5e9-2e1fa3c6605e" providerId="ADAL" clId="{6E8FA145-EDCD-4886-9AC8-9447D55F3F88}" dt="2023-06-04T17:21:59.974" v="35" actId="33935"/>
          <ac:spMkLst>
            <pc:docMk/>
            <pc:sldMk cId="4091270383" sldId="260"/>
            <ac:spMk id="25" creationId="{C2E880B1-4D80-4221-B780-CFBE6FE470F0}"/>
          </ac:spMkLst>
        </pc:spChg>
        <pc:spChg chg="mod ord modVis">
          <ac:chgData name="de-Jesus-Oliveira Victor-Adriel" userId="a708fc36-3c1b-42ab-b5e9-2e1fa3c6605e" providerId="ADAL" clId="{6E8FA145-EDCD-4886-9AC8-9447D55F3F88}" dt="2023-06-04T17:21:59.974" v="35" actId="33935"/>
          <ac:spMkLst>
            <pc:docMk/>
            <pc:sldMk cId="4091270383" sldId="260"/>
            <ac:spMk id="28" creationId="{06DF58F9-B396-413E-B575-4DB8B8D74ACB}"/>
          </ac:spMkLst>
        </pc:spChg>
        <pc:spChg chg="mod ord modVis">
          <ac:chgData name="de-Jesus-Oliveira Victor-Adriel" userId="a708fc36-3c1b-42ab-b5e9-2e1fa3c6605e" providerId="ADAL" clId="{6E8FA145-EDCD-4886-9AC8-9447D55F3F88}" dt="2023-06-04T17:21:59.974" v="35" actId="33935"/>
          <ac:spMkLst>
            <pc:docMk/>
            <pc:sldMk cId="4091270383" sldId="260"/>
            <ac:spMk id="34" creationId="{7D31D6E0-FA84-4BF7-8596-48C1293642A5}"/>
          </ac:spMkLst>
        </pc:spChg>
        <pc:spChg chg="mod ord modVis">
          <ac:chgData name="de-Jesus-Oliveira Victor-Adriel" userId="a708fc36-3c1b-42ab-b5e9-2e1fa3c6605e" providerId="ADAL" clId="{6E8FA145-EDCD-4886-9AC8-9447D55F3F88}" dt="2023-06-04T17:21:59.974" v="35" actId="33935"/>
          <ac:spMkLst>
            <pc:docMk/>
            <pc:sldMk cId="4091270383" sldId="260"/>
            <ac:spMk id="36" creationId="{F56F6933-ED78-47EC-B1D9-1CF1175B117F}"/>
          </ac:spMkLst>
        </pc:spChg>
        <pc:spChg chg="mod ord modVis">
          <ac:chgData name="de-Jesus-Oliveira Victor-Adriel" userId="a708fc36-3c1b-42ab-b5e9-2e1fa3c6605e" providerId="ADAL" clId="{6E8FA145-EDCD-4886-9AC8-9447D55F3F88}" dt="2023-06-04T17:21:59.974" v="35" actId="33935"/>
          <ac:spMkLst>
            <pc:docMk/>
            <pc:sldMk cId="4091270383" sldId="260"/>
            <ac:spMk id="37" creationId="{415077F1-516D-4AF8-9BF6-7E7CFD18D556}"/>
          </ac:spMkLst>
        </pc:spChg>
        <pc:spChg chg="mod">
          <ac:chgData name="de-Jesus-Oliveira Victor-Adriel" userId="a708fc36-3c1b-42ab-b5e9-2e1fa3c6605e" providerId="ADAL" clId="{6E8FA145-EDCD-4886-9AC8-9447D55F3F88}" dt="2023-06-04T17:21:47.647" v="30" actId="962"/>
          <ac:spMkLst>
            <pc:docMk/>
            <pc:sldMk cId="4091270383" sldId="260"/>
            <ac:spMk id="39" creationId="{93499DF8-D114-1803-64E3-E9D32F426270}"/>
          </ac:spMkLst>
        </pc:spChg>
        <pc:spChg chg="mod">
          <ac:chgData name="de-Jesus-Oliveira Victor-Adriel" userId="a708fc36-3c1b-42ab-b5e9-2e1fa3c6605e" providerId="ADAL" clId="{6E8FA145-EDCD-4886-9AC8-9447D55F3F88}" dt="2023-06-04T17:21:47.647" v="30" actId="962"/>
          <ac:spMkLst>
            <pc:docMk/>
            <pc:sldMk cId="4091270383" sldId="260"/>
            <ac:spMk id="40" creationId="{A3BCA5F5-B91B-FED2-EA22-9C4D4A27CB49}"/>
          </ac:spMkLst>
        </pc:spChg>
        <pc:spChg chg="mod">
          <ac:chgData name="de-Jesus-Oliveira Victor-Adriel" userId="a708fc36-3c1b-42ab-b5e9-2e1fa3c6605e" providerId="ADAL" clId="{6E8FA145-EDCD-4886-9AC8-9447D55F3F88}" dt="2023-06-04T17:21:47.647" v="30" actId="962"/>
          <ac:spMkLst>
            <pc:docMk/>
            <pc:sldMk cId="4091270383" sldId="260"/>
            <ac:spMk id="41" creationId="{E9E01578-3D05-2538-9703-264C7198BB17}"/>
          </ac:spMkLst>
        </pc:spChg>
        <pc:spChg chg="mod">
          <ac:chgData name="de-Jesus-Oliveira Victor-Adriel" userId="a708fc36-3c1b-42ab-b5e9-2e1fa3c6605e" providerId="ADAL" clId="{6E8FA145-EDCD-4886-9AC8-9447D55F3F88}" dt="2023-06-04T17:21:47.647" v="30" actId="962"/>
          <ac:spMkLst>
            <pc:docMk/>
            <pc:sldMk cId="4091270383" sldId="260"/>
            <ac:spMk id="42" creationId="{31D36F4A-632C-3CB9-F129-0F4997B90212}"/>
          </ac:spMkLst>
        </pc:spChg>
        <pc:spChg chg="mod">
          <ac:chgData name="de-Jesus-Oliveira Victor-Adriel" userId="a708fc36-3c1b-42ab-b5e9-2e1fa3c6605e" providerId="ADAL" clId="{6E8FA145-EDCD-4886-9AC8-9447D55F3F88}" dt="2023-06-04T17:21:47.647" v="30" actId="962"/>
          <ac:spMkLst>
            <pc:docMk/>
            <pc:sldMk cId="4091270383" sldId="260"/>
            <ac:spMk id="43" creationId="{24276ACB-8496-43AC-04BA-A03BB5A38605}"/>
          </ac:spMkLst>
        </pc:spChg>
        <pc:spChg chg="mod">
          <ac:chgData name="de-Jesus-Oliveira Victor-Adriel" userId="a708fc36-3c1b-42ab-b5e9-2e1fa3c6605e" providerId="ADAL" clId="{6E8FA145-EDCD-4886-9AC8-9447D55F3F88}" dt="2023-06-04T17:21:47.647" v="30" actId="962"/>
          <ac:spMkLst>
            <pc:docMk/>
            <pc:sldMk cId="4091270383" sldId="260"/>
            <ac:spMk id="44" creationId="{087FC547-8212-FAED-782E-477431D39B39}"/>
          </ac:spMkLst>
        </pc:spChg>
        <pc:spChg chg="mod">
          <ac:chgData name="de-Jesus-Oliveira Victor-Adriel" userId="a708fc36-3c1b-42ab-b5e9-2e1fa3c6605e" providerId="ADAL" clId="{6E8FA145-EDCD-4886-9AC8-9447D55F3F88}" dt="2023-06-04T17:21:47.647" v="30" actId="962"/>
          <ac:spMkLst>
            <pc:docMk/>
            <pc:sldMk cId="4091270383" sldId="260"/>
            <ac:spMk id="45" creationId="{45931500-07D4-407B-75AA-A7C56B14725B}"/>
          </ac:spMkLst>
        </pc:spChg>
        <pc:spChg chg="mod">
          <ac:chgData name="de-Jesus-Oliveira Victor-Adriel" userId="a708fc36-3c1b-42ab-b5e9-2e1fa3c6605e" providerId="ADAL" clId="{6E8FA145-EDCD-4886-9AC8-9447D55F3F88}" dt="2023-06-04T17:21:47.647" v="30" actId="962"/>
          <ac:spMkLst>
            <pc:docMk/>
            <pc:sldMk cId="4091270383" sldId="260"/>
            <ac:spMk id="46" creationId="{5A83FD09-F813-4A55-9ECE-CD1BE1FAF5C3}"/>
          </ac:spMkLst>
        </pc:spChg>
        <pc:spChg chg="mod">
          <ac:chgData name="de-Jesus-Oliveira Victor-Adriel" userId="a708fc36-3c1b-42ab-b5e9-2e1fa3c6605e" providerId="ADAL" clId="{6E8FA145-EDCD-4886-9AC8-9447D55F3F88}" dt="2023-06-04T17:21:47.647" v="30" actId="962"/>
          <ac:spMkLst>
            <pc:docMk/>
            <pc:sldMk cId="4091270383" sldId="260"/>
            <ac:spMk id="47" creationId="{597F2C66-4674-6A0D-AFF5-902785FE7299}"/>
          </ac:spMkLst>
        </pc:spChg>
        <pc:spChg chg="mod">
          <ac:chgData name="de-Jesus-Oliveira Victor-Adriel" userId="a708fc36-3c1b-42ab-b5e9-2e1fa3c6605e" providerId="ADAL" clId="{6E8FA145-EDCD-4886-9AC8-9447D55F3F88}" dt="2023-06-04T17:21:47.647" v="30" actId="962"/>
          <ac:spMkLst>
            <pc:docMk/>
            <pc:sldMk cId="4091270383" sldId="260"/>
            <ac:spMk id="48" creationId="{B18276A5-5435-38CE-3120-C4921D9DFCF6}"/>
          </ac:spMkLst>
        </pc:spChg>
        <pc:spChg chg="mod">
          <ac:chgData name="de-Jesus-Oliveira Victor-Adriel" userId="a708fc36-3c1b-42ab-b5e9-2e1fa3c6605e" providerId="ADAL" clId="{6E8FA145-EDCD-4886-9AC8-9447D55F3F88}" dt="2023-06-04T17:21:47.647" v="30" actId="962"/>
          <ac:spMkLst>
            <pc:docMk/>
            <pc:sldMk cId="4091270383" sldId="260"/>
            <ac:spMk id="49" creationId="{2CC38548-61F2-1E35-4BA5-D456C9E43255}"/>
          </ac:spMkLst>
        </pc:spChg>
        <pc:spChg chg="mod">
          <ac:chgData name="de-Jesus-Oliveira Victor-Adriel" userId="a708fc36-3c1b-42ab-b5e9-2e1fa3c6605e" providerId="ADAL" clId="{6E8FA145-EDCD-4886-9AC8-9447D55F3F88}" dt="2023-06-04T17:21:47.647" v="30" actId="962"/>
          <ac:spMkLst>
            <pc:docMk/>
            <pc:sldMk cId="4091270383" sldId="260"/>
            <ac:spMk id="50" creationId="{289E974F-267B-D965-0D79-42F75605F5C5}"/>
          </ac:spMkLst>
        </pc:spChg>
        <pc:spChg chg="mod">
          <ac:chgData name="de-Jesus-Oliveira Victor-Adriel" userId="a708fc36-3c1b-42ab-b5e9-2e1fa3c6605e" providerId="ADAL" clId="{6E8FA145-EDCD-4886-9AC8-9447D55F3F88}" dt="2023-06-04T17:21:47.647" v="30" actId="962"/>
          <ac:spMkLst>
            <pc:docMk/>
            <pc:sldMk cId="4091270383" sldId="260"/>
            <ac:spMk id="51" creationId="{72D3B4C2-3220-2860-C47D-AB1EACDC0D45}"/>
          </ac:spMkLst>
        </pc:spChg>
        <pc:spChg chg="mod">
          <ac:chgData name="de-Jesus-Oliveira Victor-Adriel" userId="a708fc36-3c1b-42ab-b5e9-2e1fa3c6605e" providerId="ADAL" clId="{6E8FA145-EDCD-4886-9AC8-9447D55F3F88}" dt="2023-06-04T17:21:47.647" v="30" actId="962"/>
          <ac:spMkLst>
            <pc:docMk/>
            <pc:sldMk cId="4091270383" sldId="260"/>
            <ac:spMk id="52" creationId="{D5A7219B-7E39-05E9-A287-A4D847B09141}"/>
          </ac:spMkLst>
        </pc:spChg>
        <pc:spChg chg="mod">
          <ac:chgData name="de-Jesus-Oliveira Victor-Adriel" userId="a708fc36-3c1b-42ab-b5e9-2e1fa3c6605e" providerId="ADAL" clId="{6E8FA145-EDCD-4886-9AC8-9447D55F3F88}" dt="2023-06-04T17:21:47.647" v="30" actId="962"/>
          <ac:spMkLst>
            <pc:docMk/>
            <pc:sldMk cId="4091270383" sldId="260"/>
            <ac:spMk id="59" creationId="{C11BE9CA-E9E8-4781-9ABE-4ADD14A982EF}"/>
          </ac:spMkLst>
        </pc:spChg>
        <pc:spChg chg="mod">
          <ac:chgData name="de-Jesus-Oliveira Victor-Adriel" userId="a708fc36-3c1b-42ab-b5e9-2e1fa3c6605e" providerId="ADAL" clId="{6E8FA145-EDCD-4886-9AC8-9447D55F3F88}" dt="2023-06-04T17:21:47.647" v="30" actId="962"/>
          <ac:spMkLst>
            <pc:docMk/>
            <pc:sldMk cId="4091270383" sldId="260"/>
            <ac:spMk id="60" creationId="{F5095267-8D9D-01D8-0915-F56ACA89B1E3}"/>
          </ac:spMkLst>
        </pc:spChg>
        <pc:spChg chg="mod">
          <ac:chgData name="de-Jesus-Oliveira Victor-Adriel" userId="a708fc36-3c1b-42ab-b5e9-2e1fa3c6605e" providerId="ADAL" clId="{6E8FA145-EDCD-4886-9AC8-9447D55F3F88}" dt="2023-06-04T17:21:47.647" v="30" actId="962"/>
          <ac:spMkLst>
            <pc:docMk/>
            <pc:sldMk cId="4091270383" sldId="260"/>
            <ac:spMk id="61" creationId="{9F504058-470C-7ACA-344F-9CB1498958CD}"/>
          </ac:spMkLst>
        </pc:spChg>
        <pc:spChg chg="mod">
          <ac:chgData name="de-Jesus-Oliveira Victor-Adriel" userId="a708fc36-3c1b-42ab-b5e9-2e1fa3c6605e" providerId="ADAL" clId="{6E8FA145-EDCD-4886-9AC8-9447D55F3F88}" dt="2023-06-04T17:21:47.647" v="30" actId="962"/>
          <ac:spMkLst>
            <pc:docMk/>
            <pc:sldMk cId="4091270383" sldId="260"/>
            <ac:spMk id="62" creationId="{949D98DD-DDF1-AE44-29F6-FC59DF1AC4B8}"/>
          </ac:spMkLst>
        </pc:spChg>
        <pc:spChg chg="mod">
          <ac:chgData name="de-Jesus-Oliveira Victor-Adriel" userId="a708fc36-3c1b-42ab-b5e9-2e1fa3c6605e" providerId="ADAL" clId="{6E8FA145-EDCD-4886-9AC8-9447D55F3F88}" dt="2023-06-04T17:21:47.647" v="30" actId="962"/>
          <ac:spMkLst>
            <pc:docMk/>
            <pc:sldMk cId="4091270383" sldId="260"/>
            <ac:spMk id="63" creationId="{A04099B2-9B3F-8074-988F-991C52779581}"/>
          </ac:spMkLst>
        </pc:spChg>
        <pc:spChg chg="mod">
          <ac:chgData name="de-Jesus-Oliveira Victor-Adriel" userId="a708fc36-3c1b-42ab-b5e9-2e1fa3c6605e" providerId="ADAL" clId="{6E8FA145-EDCD-4886-9AC8-9447D55F3F88}" dt="2023-06-04T17:21:47.647" v="30" actId="962"/>
          <ac:spMkLst>
            <pc:docMk/>
            <pc:sldMk cId="4091270383" sldId="260"/>
            <ac:spMk id="64" creationId="{589D93BE-A3EF-212F-34AF-1432A5CE7719}"/>
          </ac:spMkLst>
        </pc:spChg>
        <pc:spChg chg="mod">
          <ac:chgData name="de-Jesus-Oliveira Victor-Adriel" userId="a708fc36-3c1b-42ab-b5e9-2e1fa3c6605e" providerId="ADAL" clId="{6E8FA145-EDCD-4886-9AC8-9447D55F3F88}" dt="2023-06-04T17:21:47.647" v="30" actId="962"/>
          <ac:spMkLst>
            <pc:docMk/>
            <pc:sldMk cId="4091270383" sldId="260"/>
            <ac:spMk id="66" creationId="{962A9978-9F77-126F-377A-451892AE335D}"/>
          </ac:spMkLst>
        </pc:spChg>
        <pc:spChg chg="mod">
          <ac:chgData name="de-Jesus-Oliveira Victor-Adriel" userId="a708fc36-3c1b-42ab-b5e9-2e1fa3c6605e" providerId="ADAL" clId="{6E8FA145-EDCD-4886-9AC8-9447D55F3F88}" dt="2023-06-04T17:21:47.647" v="30" actId="962"/>
          <ac:spMkLst>
            <pc:docMk/>
            <pc:sldMk cId="4091270383" sldId="260"/>
            <ac:spMk id="67" creationId="{4D99870D-2A20-0F20-7176-26692DCBF015}"/>
          </ac:spMkLst>
        </pc:spChg>
        <pc:spChg chg="mod">
          <ac:chgData name="de-Jesus-Oliveira Victor-Adriel" userId="a708fc36-3c1b-42ab-b5e9-2e1fa3c6605e" providerId="ADAL" clId="{6E8FA145-EDCD-4886-9AC8-9447D55F3F88}" dt="2023-06-04T17:21:47.647" v="30" actId="962"/>
          <ac:spMkLst>
            <pc:docMk/>
            <pc:sldMk cId="4091270383" sldId="260"/>
            <ac:spMk id="68" creationId="{122730FB-B697-074D-4610-E60B2D49A719}"/>
          </ac:spMkLst>
        </pc:spChg>
        <pc:spChg chg="mod">
          <ac:chgData name="de-Jesus-Oliveira Victor-Adriel" userId="a708fc36-3c1b-42ab-b5e9-2e1fa3c6605e" providerId="ADAL" clId="{6E8FA145-EDCD-4886-9AC8-9447D55F3F88}" dt="2023-06-04T17:21:47.647" v="30" actId="962"/>
          <ac:spMkLst>
            <pc:docMk/>
            <pc:sldMk cId="4091270383" sldId="260"/>
            <ac:spMk id="91" creationId="{8AB08D64-E2B2-BA0E-7240-8E11767F6F47}"/>
          </ac:spMkLst>
        </pc:spChg>
        <pc:grpChg chg="mod">
          <ac:chgData name="de-Jesus-Oliveira Victor-Adriel" userId="a708fc36-3c1b-42ab-b5e9-2e1fa3c6605e" providerId="ADAL" clId="{6E8FA145-EDCD-4886-9AC8-9447D55F3F88}" dt="2023-06-04T17:21:47.647" v="30" actId="962"/>
          <ac:grpSpMkLst>
            <pc:docMk/>
            <pc:sldMk cId="4091270383" sldId="260"/>
            <ac:grpSpMk id="78" creationId="{1941AFB4-9AEF-D5D6-808A-DD138927CCCF}"/>
          </ac:grpSpMkLst>
        </pc:grpChg>
        <pc:grpChg chg="mod">
          <ac:chgData name="de-Jesus-Oliveira Victor-Adriel" userId="a708fc36-3c1b-42ab-b5e9-2e1fa3c6605e" providerId="ADAL" clId="{6E8FA145-EDCD-4886-9AC8-9447D55F3F88}" dt="2023-06-04T17:21:47.647" v="30" actId="962"/>
          <ac:grpSpMkLst>
            <pc:docMk/>
            <pc:sldMk cId="4091270383" sldId="260"/>
            <ac:grpSpMk id="81" creationId="{4842B853-78F3-84FB-E7CD-83AED1086137}"/>
          </ac:grpSpMkLst>
        </pc:grpChg>
        <pc:grpChg chg="mod">
          <ac:chgData name="de-Jesus-Oliveira Victor-Adriel" userId="a708fc36-3c1b-42ab-b5e9-2e1fa3c6605e" providerId="ADAL" clId="{6E8FA145-EDCD-4886-9AC8-9447D55F3F88}" dt="2023-06-04T17:21:47.647" v="30" actId="962"/>
          <ac:grpSpMkLst>
            <pc:docMk/>
            <pc:sldMk cId="4091270383" sldId="260"/>
            <ac:grpSpMk id="85" creationId="{5BCA8E87-6EA2-7E25-748D-098EC599328B}"/>
          </ac:grpSpMkLst>
        </pc:grpChg>
        <pc:grpChg chg="mod">
          <ac:chgData name="de-Jesus-Oliveira Victor-Adriel" userId="a708fc36-3c1b-42ab-b5e9-2e1fa3c6605e" providerId="ADAL" clId="{6E8FA145-EDCD-4886-9AC8-9447D55F3F88}" dt="2023-06-04T17:21:47.647" v="30" actId="962"/>
          <ac:grpSpMkLst>
            <pc:docMk/>
            <pc:sldMk cId="4091270383" sldId="260"/>
            <ac:grpSpMk id="89" creationId="{36243CEE-CB22-8E22-BBE3-4EF9D958D33F}"/>
          </ac:grpSpMkLst>
        </pc:grpChg>
        <pc:picChg chg="mod">
          <ac:chgData name="de-Jesus-Oliveira Victor-Adriel" userId="a708fc36-3c1b-42ab-b5e9-2e1fa3c6605e" providerId="ADAL" clId="{6E8FA145-EDCD-4886-9AC8-9447D55F3F88}" dt="2023-06-04T17:21:47.647" v="30" actId="962"/>
          <ac:picMkLst>
            <pc:docMk/>
            <pc:sldMk cId="4091270383" sldId="260"/>
            <ac:picMk id="13" creationId="{48E67A4E-6E26-4DF5-FB5F-6B4EA5DEB8E2}"/>
          </ac:picMkLst>
        </pc:picChg>
        <pc:picChg chg="mod">
          <ac:chgData name="de-Jesus-Oliveira Victor-Adriel" userId="a708fc36-3c1b-42ab-b5e9-2e1fa3c6605e" providerId="ADAL" clId="{6E8FA145-EDCD-4886-9AC8-9447D55F3F88}" dt="2023-06-04T17:21:47.647" v="30" actId="962"/>
          <ac:picMkLst>
            <pc:docMk/>
            <pc:sldMk cId="4091270383" sldId="260"/>
            <ac:picMk id="32" creationId="{F9E3FC94-2158-C125-CD84-D0900C9201C6}"/>
          </ac:picMkLst>
        </pc:picChg>
        <pc:inkChg chg="mod">
          <ac:chgData name="de-Jesus-Oliveira Victor-Adriel" userId="a708fc36-3c1b-42ab-b5e9-2e1fa3c6605e" providerId="ADAL" clId="{6E8FA145-EDCD-4886-9AC8-9447D55F3F88}" dt="2023-06-04T17:21:47.647" v="30" actId="962"/>
          <ac:inkMkLst>
            <pc:docMk/>
            <pc:sldMk cId="4091270383" sldId="260"/>
            <ac:inkMk id="57" creationId="{98FA0A22-0EED-6E45-7682-94BC71B82F06}"/>
          </ac:inkMkLst>
        </pc:inkChg>
        <pc:inkChg chg="mod">
          <ac:chgData name="de-Jesus-Oliveira Victor-Adriel" userId="a708fc36-3c1b-42ab-b5e9-2e1fa3c6605e" providerId="ADAL" clId="{6E8FA145-EDCD-4886-9AC8-9447D55F3F88}" dt="2023-06-04T17:21:58.102" v="34" actId="962"/>
          <ac:inkMkLst>
            <pc:docMk/>
            <pc:sldMk cId="4091270383" sldId="260"/>
            <ac:inkMk id="71" creationId="{FF51DF6D-76A0-FAC7-F517-A73205AF701B}"/>
          </ac:inkMkLst>
        </pc:inkChg>
        <pc:inkChg chg="mod">
          <ac:chgData name="de-Jesus-Oliveira Victor-Adriel" userId="a708fc36-3c1b-42ab-b5e9-2e1fa3c6605e" providerId="ADAL" clId="{6E8FA145-EDCD-4886-9AC8-9447D55F3F88}" dt="2023-06-04T17:21:58.102" v="34" actId="962"/>
          <ac:inkMkLst>
            <pc:docMk/>
            <pc:sldMk cId="4091270383" sldId="260"/>
            <ac:inkMk id="72" creationId="{2CD4D0B6-28BB-916C-AA82-C0A9D112EC63}"/>
          </ac:inkMkLst>
        </pc:inkChg>
        <pc:inkChg chg="mod">
          <ac:chgData name="de-Jesus-Oliveira Victor-Adriel" userId="a708fc36-3c1b-42ab-b5e9-2e1fa3c6605e" providerId="ADAL" clId="{6E8FA145-EDCD-4886-9AC8-9447D55F3F88}" dt="2023-06-04T17:21:47.647" v="30" actId="962"/>
          <ac:inkMkLst>
            <pc:docMk/>
            <pc:sldMk cId="4091270383" sldId="260"/>
            <ac:inkMk id="73" creationId="{17570965-FAAF-CAAD-894C-FA8811530699}"/>
          </ac:inkMkLst>
        </pc:inkChg>
        <pc:inkChg chg="mod">
          <ac:chgData name="de-Jesus-Oliveira Victor-Adriel" userId="a708fc36-3c1b-42ab-b5e9-2e1fa3c6605e" providerId="ADAL" clId="{6E8FA145-EDCD-4886-9AC8-9447D55F3F88}" dt="2023-06-04T17:21:58.102" v="34" actId="962"/>
          <ac:inkMkLst>
            <pc:docMk/>
            <pc:sldMk cId="4091270383" sldId="260"/>
            <ac:inkMk id="75" creationId="{73D5EEC6-E6C2-38EF-CD75-95EF632A49A8}"/>
          </ac:inkMkLst>
        </pc:inkChg>
        <pc:inkChg chg="mod">
          <ac:chgData name="de-Jesus-Oliveira Victor-Adriel" userId="a708fc36-3c1b-42ab-b5e9-2e1fa3c6605e" providerId="ADAL" clId="{6E8FA145-EDCD-4886-9AC8-9447D55F3F88}" dt="2023-06-04T17:21:47.647" v="30" actId="962"/>
          <ac:inkMkLst>
            <pc:docMk/>
            <pc:sldMk cId="4091270383" sldId="260"/>
            <ac:inkMk id="76" creationId="{C2CDEC1C-EF3F-B535-B30C-FCBFE2C65B6C}"/>
          </ac:inkMkLst>
        </pc:inkChg>
        <pc:inkChg chg="mod">
          <ac:chgData name="de-Jesus-Oliveira Victor-Adriel" userId="a708fc36-3c1b-42ab-b5e9-2e1fa3c6605e" providerId="ADAL" clId="{6E8FA145-EDCD-4886-9AC8-9447D55F3F88}" dt="2023-06-04T17:21:55.656" v="33" actId="962"/>
          <ac:inkMkLst>
            <pc:docMk/>
            <pc:sldMk cId="4091270383" sldId="260"/>
            <ac:inkMk id="79" creationId="{D838D474-4C61-877A-BD68-2C98D1D0A39A}"/>
          </ac:inkMkLst>
        </pc:inkChg>
        <pc:inkChg chg="mod">
          <ac:chgData name="de-Jesus-Oliveira Victor-Adriel" userId="a708fc36-3c1b-42ab-b5e9-2e1fa3c6605e" providerId="ADAL" clId="{6E8FA145-EDCD-4886-9AC8-9447D55F3F88}" dt="2023-06-04T17:21:55.656" v="33" actId="962"/>
          <ac:inkMkLst>
            <pc:docMk/>
            <pc:sldMk cId="4091270383" sldId="260"/>
            <ac:inkMk id="80" creationId="{C1D8DB92-CABD-8AB6-8970-5D3B83D83759}"/>
          </ac:inkMkLst>
        </pc:inkChg>
        <pc:inkChg chg="mod">
          <ac:chgData name="de-Jesus-Oliveira Victor-Adriel" userId="a708fc36-3c1b-42ab-b5e9-2e1fa3c6605e" providerId="ADAL" clId="{6E8FA145-EDCD-4886-9AC8-9447D55F3F88}" dt="2023-06-04T17:21:47.647" v="30" actId="962"/>
          <ac:inkMkLst>
            <pc:docMk/>
            <pc:sldMk cId="4091270383" sldId="260"/>
            <ac:inkMk id="82" creationId="{E232CFCB-B1BA-57ED-BC1C-311DACA3D93F}"/>
          </ac:inkMkLst>
        </pc:inkChg>
        <pc:inkChg chg="mod">
          <ac:chgData name="de-Jesus-Oliveira Victor-Adriel" userId="a708fc36-3c1b-42ab-b5e9-2e1fa3c6605e" providerId="ADAL" clId="{6E8FA145-EDCD-4886-9AC8-9447D55F3F88}" dt="2023-06-04T17:21:53.682" v="32" actId="962"/>
          <ac:inkMkLst>
            <pc:docMk/>
            <pc:sldMk cId="4091270383" sldId="260"/>
            <ac:inkMk id="83" creationId="{44AE1633-7D3A-233E-B500-AE7A398986EB}"/>
          </ac:inkMkLst>
        </pc:inkChg>
        <pc:inkChg chg="mod">
          <ac:chgData name="de-Jesus-Oliveira Victor-Adriel" userId="a708fc36-3c1b-42ab-b5e9-2e1fa3c6605e" providerId="ADAL" clId="{6E8FA145-EDCD-4886-9AC8-9447D55F3F88}" dt="2023-06-04T17:21:53.682" v="32" actId="962"/>
          <ac:inkMkLst>
            <pc:docMk/>
            <pc:sldMk cId="4091270383" sldId="260"/>
            <ac:inkMk id="84" creationId="{E8F506E3-048D-A9E9-FD72-7D334D68D056}"/>
          </ac:inkMkLst>
        </pc:inkChg>
        <pc:inkChg chg="mod">
          <ac:chgData name="de-Jesus-Oliveira Victor-Adriel" userId="a708fc36-3c1b-42ab-b5e9-2e1fa3c6605e" providerId="ADAL" clId="{6E8FA145-EDCD-4886-9AC8-9447D55F3F88}" dt="2023-06-04T17:21:51.639" v="31" actId="962"/>
          <ac:inkMkLst>
            <pc:docMk/>
            <pc:sldMk cId="4091270383" sldId="260"/>
            <ac:inkMk id="86" creationId="{EB6D9A52-63B1-1B27-5933-48C1DAC36366}"/>
          </ac:inkMkLst>
        </pc:inkChg>
        <pc:inkChg chg="mod">
          <ac:chgData name="de-Jesus-Oliveira Victor-Adriel" userId="a708fc36-3c1b-42ab-b5e9-2e1fa3c6605e" providerId="ADAL" clId="{6E8FA145-EDCD-4886-9AC8-9447D55F3F88}" dt="2023-06-04T17:21:51.639" v="31" actId="962"/>
          <ac:inkMkLst>
            <pc:docMk/>
            <pc:sldMk cId="4091270383" sldId="260"/>
            <ac:inkMk id="87" creationId="{9284DA72-BBCE-59D6-0B16-C12CB83B3E06}"/>
          </ac:inkMkLst>
        </pc:inkChg>
        <pc:inkChg chg="mod">
          <ac:chgData name="de-Jesus-Oliveira Victor-Adriel" userId="a708fc36-3c1b-42ab-b5e9-2e1fa3c6605e" providerId="ADAL" clId="{6E8FA145-EDCD-4886-9AC8-9447D55F3F88}" dt="2023-06-04T17:21:51.639" v="31" actId="962"/>
          <ac:inkMkLst>
            <pc:docMk/>
            <pc:sldMk cId="4091270383" sldId="260"/>
            <ac:inkMk id="88" creationId="{20236593-F276-AA12-F9FB-7132B1895AF5}"/>
          </ac:inkMkLst>
        </pc:inkChg>
      </pc:sldChg>
      <pc:sldChg chg="modSp mod">
        <pc:chgData name="de-Jesus-Oliveira Victor-Adriel" userId="a708fc36-3c1b-42ab-b5e9-2e1fa3c6605e" providerId="ADAL" clId="{6E8FA145-EDCD-4886-9AC8-9447D55F3F88}" dt="2023-06-04T17:23:08.613" v="67" actId="33553"/>
        <pc:sldMkLst>
          <pc:docMk/>
          <pc:sldMk cId="3278654172" sldId="261"/>
        </pc:sldMkLst>
        <pc:spChg chg="mod ord modVis">
          <ac:chgData name="de-Jesus-Oliveira Victor-Adriel" userId="a708fc36-3c1b-42ab-b5e9-2e1fa3c6605e" providerId="ADAL" clId="{6E8FA145-EDCD-4886-9AC8-9447D55F3F88}" dt="2023-06-04T17:22:32.612" v="57" actId="33935"/>
          <ac:spMkLst>
            <pc:docMk/>
            <pc:sldMk cId="3278654172" sldId="261"/>
            <ac:spMk id="2" creationId="{04376A3E-D165-FFBF-CC04-67F079FB9B0E}"/>
          </ac:spMkLst>
        </pc:spChg>
        <pc:spChg chg="mod">
          <ac:chgData name="de-Jesus-Oliveira Victor-Adriel" userId="a708fc36-3c1b-42ab-b5e9-2e1fa3c6605e" providerId="ADAL" clId="{6E8FA145-EDCD-4886-9AC8-9447D55F3F88}" dt="2023-06-04T17:22:30.304" v="56" actId="962"/>
          <ac:spMkLst>
            <pc:docMk/>
            <pc:sldMk cId="3278654172" sldId="261"/>
            <ac:spMk id="4" creationId="{1266CEAC-8C35-4A0B-B3A8-BEA84DC4F645}"/>
          </ac:spMkLst>
        </pc:spChg>
        <pc:spChg chg="mod">
          <ac:chgData name="de-Jesus-Oliveira Victor-Adriel" userId="a708fc36-3c1b-42ab-b5e9-2e1fa3c6605e" providerId="ADAL" clId="{6E8FA145-EDCD-4886-9AC8-9447D55F3F88}" dt="2023-06-04T17:22:30.304" v="56" actId="962"/>
          <ac:spMkLst>
            <pc:docMk/>
            <pc:sldMk cId="3278654172" sldId="261"/>
            <ac:spMk id="5" creationId="{1982D56E-52A1-41C5-9E38-9AE8FC3766E1}"/>
          </ac:spMkLst>
        </pc:spChg>
        <pc:spChg chg="mod">
          <ac:chgData name="de-Jesus-Oliveira Victor-Adriel" userId="a708fc36-3c1b-42ab-b5e9-2e1fa3c6605e" providerId="ADAL" clId="{6E8FA145-EDCD-4886-9AC8-9447D55F3F88}" dt="2023-06-04T17:22:30.304" v="56" actId="962"/>
          <ac:spMkLst>
            <pc:docMk/>
            <pc:sldMk cId="3278654172" sldId="261"/>
            <ac:spMk id="6" creationId="{59077381-D4D2-445B-832C-258968B888BE}"/>
          </ac:spMkLst>
        </pc:spChg>
        <pc:spChg chg="mod">
          <ac:chgData name="de-Jesus-Oliveira Victor-Adriel" userId="a708fc36-3c1b-42ab-b5e9-2e1fa3c6605e" providerId="ADAL" clId="{6E8FA145-EDCD-4886-9AC8-9447D55F3F88}" dt="2023-06-04T17:22:30.304" v="56" actId="962"/>
          <ac:spMkLst>
            <pc:docMk/>
            <pc:sldMk cId="3278654172" sldId="261"/>
            <ac:spMk id="7" creationId="{6144BA3E-88E5-4B1B-9A08-914364AB993E}"/>
          </ac:spMkLst>
        </pc:spChg>
        <pc:spChg chg="mod">
          <ac:chgData name="de-Jesus-Oliveira Victor-Adriel" userId="a708fc36-3c1b-42ab-b5e9-2e1fa3c6605e" providerId="ADAL" clId="{6E8FA145-EDCD-4886-9AC8-9447D55F3F88}" dt="2023-06-04T17:22:30.304" v="56" actId="962"/>
          <ac:spMkLst>
            <pc:docMk/>
            <pc:sldMk cId="3278654172" sldId="261"/>
            <ac:spMk id="8" creationId="{E36F62F2-C52D-4BF5-A9DC-F94C474D3D98}"/>
          </ac:spMkLst>
        </pc:spChg>
        <pc:spChg chg="mod">
          <ac:chgData name="de-Jesus-Oliveira Victor-Adriel" userId="a708fc36-3c1b-42ab-b5e9-2e1fa3c6605e" providerId="ADAL" clId="{6E8FA145-EDCD-4886-9AC8-9447D55F3F88}" dt="2023-06-04T17:22:30.304" v="56" actId="962"/>
          <ac:spMkLst>
            <pc:docMk/>
            <pc:sldMk cId="3278654172" sldId="261"/>
            <ac:spMk id="9" creationId="{767EB8C3-E9CC-42F2-81D7-7B021A47CBE2}"/>
          </ac:spMkLst>
        </pc:spChg>
        <pc:spChg chg="mod">
          <ac:chgData name="de-Jesus-Oliveira Victor-Adriel" userId="a708fc36-3c1b-42ab-b5e9-2e1fa3c6605e" providerId="ADAL" clId="{6E8FA145-EDCD-4886-9AC8-9447D55F3F88}" dt="2023-06-04T17:22:30.304" v="56" actId="962"/>
          <ac:spMkLst>
            <pc:docMk/>
            <pc:sldMk cId="3278654172" sldId="261"/>
            <ac:spMk id="10" creationId="{D1DF8824-F688-4F2D-A732-3F68B65D8AAF}"/>
          </ac:spMkLst>
        </pc:spChg>
        <pc:spChg chg="mod ord modVis">
          <ac:chgData name="de-Jesus-Oliveira Victor-Adriel" userId="a708fc36-3c1b-42ab-b5e9-2e1fa3c6605e" providerId="ADAL" clId="{6E8FA145-EDCD-4886-9AC8-9447D55F3F88}" dt="2023-06-04T17:23:08.613" v="67" actId="33553"/>
          <ac:spMkLst>
            <pc:docMk/>
            <pc:sldMk cId="3278654172" sldId="261"/>
            <ac:spMk id="12" creationId="{32370669-B1FA-4A62-883F-48DF8C3FF9DD}"/>
          </ac:spMkLst>
        </pc:spChg>
        <pc:spChg chg="mod ord modVis">
          <ac:chgData name="de-Jesus-Oliveira Victor-Adriel" userId="a708fc36-3c1b-42ab-b5e9-2e1fa3c6605e" providerId="ADAL" clId="{6E8FA145-EDCD-4886-9AC8-9447D55F3F88}" dt="2023-06-04T17:22:32.612" v="57" actId="33935"/>
          <ac:spMkLst>
            <pc:docMk/>
            <pc:sldMk cId="3278654172" sldId="261"/>
            <ac:spMk id="13" creationId="{8BB98DD7-138F-4280-9CFC-330A6CEB34FD}"/>
          </ac:spMkLst>
        </pc:spChg>
        <pc:spChg chg="mod ord modVis">
          <ac:chgData name="de-Jesus-Oliveira Victor-Adriel" userId="a708fc36-3c1b-42ab-b5e9-2e1fa3c6605e" providerId="ADAL" clId="{6E8FA145-EDCD-4886-9AC8-9447D55F3F88}" dt="2023-06-04T17:22:32.612" v="57" actId="33935"/>
          <ac:spMkLst>
            <pc:docMk/>
            <pc:sldMk cId="3278654172" sldId="261"/>
            <ac:spMk id="14" creationId="{D4234115-2013-40E2-B088-A4DB2C414824}"/>
          </ac:spMkLst>
        </pc:spChg>
        <pc:spChg chg="mod ord modVis">
          <ac:chgData name="de-Jesus-Oliveira Victor-Adriel" userId="a708fc36-3c1b-42ab-b5e9-2e1fa3c6605e" providerId="ADAL" clId="{6E8FA145-EDCD-4886-9AC8-9447D55F3F88}" dt="2023-06-04T17:22:32.612" v="57" actId="33935"/>
          <ac:spMkLst>
            <pc:docMk/>
            <pc:sldMk cId="3278654172" sldId="261"/>
            <ac:spMk id="15" creationId="{EA649DB5-9A6D-4AC6-832D-F734CE88E9B6}"/>
          </ac:spMkLst>
        </pc:spChg>
        <pc:spChg chg="mod ord modVis">
          <ac:chgData name="de-Jesus-Oliveira Victor-Adriel" userId="a708fc36-3c1b-42ab-b5e9-2e1fa3c6605e" providerId="ADAL" clId="{6E8FA145-EDCD-4886-9AC8-9447D55F3F88}" dt="2023-06-04T17:22:32.612" v="57" actId="33935"/>
          <ac:spMkLst>
            <pc:docMk/>
            <pc:sldMk cId="3278654172" sldId="261"/>
            <ac:spMk id="17" creationId="{E51EBDF6-8BE5-4025-BB97-D70CFE6BC2E0}"/>
          </ac:spMkLst>
        </pc:spChg>
        <pc:spChg chg="mod ord modVis">
          <ac:chgData name="de-Jesus-Oliveira Victor-Adriel" userId="a708fc36-3c1b-42ab-b5e9-2e1fa3c6605e" providerId="ADAL" clId="{6E8FA145-EDCD-4886-9AC8-9447D55F3F88}" dt="2023-06-04T17:22:32.612" v="57" actId="33935"/>
          <ac:spMkLst>
            <pc:docMk/>
            <pc:sldMk cId="3278654172" sldId="261"/>
            <ac:spMk id="18" creationId="{7B95E41A-8941-4DEA-A927-B5EA7993132F}"/>
          </ac:spMkLst>
        </pc:spChg>
        <pc:spChg chg="mod ord modVis">
          <ac:chgData name="de-Jesus-Oliveira Victor-Adriel" userId="a708fc36-3c1b-42ab-b5e9-2e1fa3c6605e" providerId="ADAL" clId="{6E8FA145-EDCD-4886-9AC8-9447D55F3F88}" dt="2023-06-04T17:22:32.612" v="57" actId="33935"/>
          <ac:spMkLst>
            <pc:docMk/>
            <pc:sldMk cId="3278654172" sldId="261"/>
            <ac:spMk id="19" creationId="{3FC88F93-A70E-4602-85EC-E3CC8A8816C2}"/>
          </ac:spMkLst>
        </pc:spChg>
        <pc:spChg chg="mod ord modVis">
          <ac:chgData name="de-Jesus-Oliveira Victor-Adriel" userId="a708fc36-3c1b-42ab-b5e9-2e1fa3c6605e" providerId="ADAL" clId="{6E8FA145-EDCD-4886-9AC8-9447D55F3F88}" dt="2023-06-04T17:22:32.612" v="57" actId="33935"/>
          <ac:spMkLst>
            <pc:docMk/>
            <pc:sldMk cId="3278654172" sldId="261"/>
            <ac:spMk id="20" creationId="{129C7494-A326-4E23-9779-668ED0B2F88D}"/>
          </ac:spMkLst>
        </pc:spChg>
        <pc:spChg chg="mod ord modVis">
          <ac:chgData name="de-Jesus-Oliveira Victor-Adriel" userId="a708fc36-3c1b-42ab-b5e9-2e1fa3c6605e" providerId="ADAL" clId="{6E8FA145-EDCD-4886-9AC8-9447D55F3F88}" dt="2023-06-04T17:22:32.612" v="57" actId="33935"/>
          <ac:spMkLst>
            <pc:docMk/>
            <pc:sldMk cId="3278654172" sldId="261"/>
            <ac:spMk id="40" creationId="{0C7EFAAF-7DFA-FE7C-D5E2-A7074C8EC5C3}"/>
          </ac:spMkLst>
        </pc:spChg>
        <pc:spChg chg="mod">
          <ac:chgData name="de-Jesus-Oliveira Victor-Adriel" userId="a708fc36-3c1b-42ab-b5e9-2e1fa3c6605e" providerId="ADAL" clId="{6E8FA145-EDCD-4886-9AC8-9447D55F3F88}" dt="2023-06-04T17:22:30.304" v="56" actId="962"/>
          <ac:spMkLst>
            <pc:docMk/>
            <pc:sldMk cId="3278654172" sldId="261"/>
            <ac:spMk id="41" creationId="{B2402043-2606-47B6-9F31-997A13EA6E23}"/>
          </ac:spMkLst>
        </pc:spChg>
        <pc:picChg chg="mod">
          <ac:chgData name="de-Jesus-Oliveira Victor-Adriel" userId="a708fc36-3c1b-42ab-b5e9-2e1fa3c6605e" providerId="ADAL" clId="{6E8FA145-EDCD-4886-9AC8-9447D55F3F88}" dt="2023-06-04T17:22:30.304" v="56" actId="962"/>
          <ac:picMkLst>
            <pc:docMk/>
            <pc:sldMk cId="3278654172" sldId="261"/>
            <ac:picMk id="37" creationId="{9AD545ED-18FB-D098-165F-D16B63FDFBA4}"/>
          </ac:picMkLst>
        </pc:picChg>
        <pc:picChg chg="mod">
          <ac:chgData name="de-Jesus-Oliveira Victor-Adriel" userId="a708fc36-3c1b-42ab-b5e9-2e1fa3c6605e" providerId="ADAL" clId="{6E8FA145-EDCD-4886-9AC8-9447D55F3F88}" dt="2023-06-04T17:22:30.304" v="56" actId="962"/>
          <ac:picMkLst>
            <pc:docMk/>
            <pc:sldMk cId="3278654172" sldId="261"/>
            <ac:picMk id="39" creationId="{5EBABF5D-946F-A110-2AA8-21D53264EB7C}"/>
          </ac:picMkLst>
        </pc:picChg>
      </pc:sldChg>
      <pc:sldChg chg="modSp mod">
        <pc:chgData name="de-Jesus-Oliveira Victor-Adriel" userId="a708fc36-3c1b-42ab-b5e9-2e1fa3c6605e" providerId="ADAL" clId="{6E8FA145-EDCD-4886-9AC8-9447D55F3F88}" dt="2023-06-04T17:23:12.449" v="68" actId="33553"/>
        <pc:sldMkLst>
          <pc:docMk/>
          <pc:sldMk cId="631229544" sldId="262"/>
        </pc:sldMkLst>
        <pc:spChg chg="ord">
          <ac:chgData name="de-Jesus-Oliveira Victor-Adriel" userId="a708fc36-3c1b-42ab-b5e9-2e1fa3c6605e" providerId="ADAL" clId="{6E8FA145-EDCD-4886-9AC8-9447D55F3F88}" dt="2023-06-04T17:22:39.389" v="58" actId="166"/>
          <ac:spMkLst>
            <pc:docMk/>
            <pc:sldMk cId="631229544" sldId="262"/>
            <ac:spMk id="2" creationId="{C459F574-0429-28BD-4745-6B7E810DF460}"/>
          </ac:spMkLst>
        </pc:spChg>
        <pc:spChg chg="mod">
          <ac:chgData name="de-Jesus-Oliveira Victor-Adriel" userId="a708fc36-3c1b-42ab-b5e9-2e1fa3c6605e" providerId="ADAL" clId="{6E8FA145-EDCD-4886-9AC8-9447D55F3F88}" dt="2023-06-04T17:22:51.994" v="63" actId="962"/>
          <ac:spMkLst>
            <pc:docMk/>
            <pc:sldMk cId="631229544" sldId="262"/>
            <ac:spMk id="5" creationId="{35A35FD0-A55E-40A1-BF07-64653A3272E6}"/>
          </ac:spMkLst>
        </pc:spChg>
        <pc:spChg chg="mod">
          <ac:chgData name="de-Jesus-Oliveira Victor-Adriel" userId="a708fc36-3c1b-42ab-b5e9-2e1fa3c6605e" providerId="ADAL" clId="{6E8FA145-EDCD-4886-9AC8-9447D55F3F88}" dt="2023-06-04T17:22:51.994" v="63" actId="962"/>
          <ac:spMkLst>
            <pc:docMk/>
            <pc:sldMk cId="631229544" sldId="262"/>
            <ac:spMk id="6" creationId="{D4EE5FB8-5C56-44E1-AA80-669D67DFE7B8}"/>
          </ac:spMkLst>
        </pc:spChg>
        <pc:spChg chg="mod">
          <ac:chgData name="de-Jesus-Oliveira Victor-Adriel" userId="a708fc36-3c1b-42ab-b5e9-2e1fa3c6605e" providerId="ADAL" clId="{6E8FA145-EDCD-4886-9AC8-9447D55F3F88}" dt="2023-06-04T17:22:51.994" v="63" actId="962"/>
          <ac:spMkLst>
            <pc:docMk/>
            <pc:sldMk cId="631229544" sldId="262"/>
            <ac:spMk id="7" creationId="{40C67BAC-4C76-4AEB-8ECF-8BA259B8DBA9}"/>
          </ac:spMkLst>
        </pc:spChg>
        <pc:spChg chg="mod">
          <ac:chgData name="de-Jesus-Oliveira Victor-Adriel" userId="a708fc36-3c1b-42ab-b5e9-2e1fa3c6605e" providerId="ADAL" clId="{6E8FA145-EDCD-4886-9AC8-9447D55F3F88}" dt="2023-06-04T17:22:51.994" v="63" actId="962"/>
          <ac:spMkLst>
            <pc:docMk/>
            <pc:sldMk cId="631229544" sldId="262"/>
            <ac:spMk id="8" creationId="{8F7BB68B-4EA1-453C-81FF-328783FC13FF}"/>
          </ac:spMkLst>
        </pc:spChg>
        <pc:spChg chg="mod">
          <ac:chgData name="de-Jesus-Oliveira Victor-Adriel" userId="a708fc36-3c1b-42ab-b5e9-2e1fa3c6605e" providerId="ADAL" clId="{6E8FA145-EDCD-4886-9AC8-9447D55F3F88}" dt="2023-06-04T17:22:51.994" v="63" actId="962"/>
          <ac:spMkLst>
            <pc:docMk/>
            <pc:sldMk cId="631229544" sldId="262"/>
            <ac:spMk id="9" creationId="{1D5CFDC9-2DA5-4C79-A306-63C77D5FB1C0}"/>
          </ac:spMkLst>
        </pc:spChg>
        <pc:spChg chg="mod ord">
          <ac:chgData name="de-Jesus-Oliveira Victor-Adriel" userId="a708fc36-3c1b-42ab-b5e9-2e1fa3c6605e" providerId="ADAL" clId="{6E8FA145-EDCD-4886-9AC8-9447D55F3F88}" dt="2023-06-04T17:23:12.449" v="68" actId="33553"/>
          <ac:spMkLst>
            <pc:docMk/>
            <pc:sldMk cId="631229544" sldId="262"/>
            <ac:spMk id="18" creationId="{1A1AEC66-48A3-4E75-8540-E5458E8C506E}"/>
          </ac:spMkLst>
        </pc:spChg>
        <pc:spChg chg="ord">
          <ac:chgData name="de-Jesus-Oliveira Victor-Adriel" userId="a708fc36-3c1b-42ab-b5e9-2e1fa3c6605e" providerId="ADAL" clId="{6E8FA145-EDCD-4886-9AC8-9447D55F3F88}" dt="2023-06-04T17:22:44.291" v="61" actId="166"/>
          <ac:spMkLst>
            <pc:docMk/>
            <pc:sldMk cId="631229544" sldId="262"/>
            <ac:spMk id="19" creationId="{25F6593C-30FB-4E0F-A4A8-6328236749DF}"/>
          </ac:spMkLst>
        </pc:spChg>
        <pc:spChg chg="ord">
          <ac:chgData name="de-Jesus-Oliveira Victor-Adriel" userId="a708fc36-3c1b-42ab-b5e9-2e1fa3c6605e" providerId="ADAL" clId="{6E8FA145-EDCD-4886-9AC8-9447D55F3F88}" dt="2023-06-04T17:22:45.806" v="62" actId="166"/>
          <ac:spMkLst>
            <pc:docMk/>
            <pc:sldMk cId="631229544" sldId="262"/>
            <ac:spMk id="20" creationId="{FC54AE24-C016-4DAE-B844-F934967B2CF5}"/>
          </ac:spMkLst>
        </pc:spChg>
        <pc:spChg chg="ord">
          <ac:chgData name="de-Jesus-Oliveira Victor-Adriel" userId="a708fc36-3c1b-42ab-b5e9-2e1fa3c6605e" providerId="ADAL" clId="{6E8FA145-EDCD-4886-9AC8-9447D55F3F88}" dt="2023-06-04T17:22:42.763" v="60" actId="166"/>
          <ac:spMkLst>
            <pc:docMk/>
            <pc:sldMk cId="631229544" sldId="262"/>
            <ac:spMk id="31" creationId="{8D9F7D9D-801E-BB60-4569-06C9EE350A3C}"/>
          </ac:spMkLst>
        </pc:spChg>
        <pc:picChg chg="mod">
          <ac:chgData name="de-Jesus-Oliveira Victor-Adriel" userId="a708fc36-3c1b-42ab-b5e9-2e1fa3c6605e" providerId="ADAL" clId="{6E8FA145-EDCD-4886-9AC8-9447D55F3F88}" dt="2023-06-04T17:22:51.994" v="63" actId="962"/>
          <ac:picMkLst>
            <pc:docMk/>
            <pc:sldMk cId="631229544" sldId="262"/>
            <ac:picMk id="15" creationId="{0A767FE3-155B-8ADF-54C8-6254F7B2B2E9}"/>
          </ac:picMkLst>
        </pc:picChg>
        <pc:picChg chg="mod">
          <ac:chgData name="de-Jesus-Oliveira Victor-Adriel" userId="a708fc36-3c1b-42ab-b5e9-2e1fa3c6605e" providerId="ADAL" clId="{6E8FA145-EDCD-4886-9AC8-9447D55F3F88}" dt="2023-06-04T17:22:51.994" v="63" actId="962"/>
          <ac:picMkLst>
            <pc:docMk/>
            <pc:sldMk cId="631229544" sldId="262"/>
            <ac:picMk id="28" creationId="{CF681732-E369-9F18-E93D-1D23013E427E}"/>
          </ac:picMkLst>
        </pc:picChg>
      </pc:sldChg>
      <pc:sldChg chg="del">
        <pc:chgData name="de-Jesus-Oliveira Victor-Adriel" userId="a708fc36-3c1b-42ab-b5e9-2e1fa3c6605e" providerId="ADAL" clId="{6E8FA145-EDCD-4886-9AC8-9447D55F3F88}" dt="2023-06-04T17:19:20.429" v="2" actId="47"/>
        <pc:sldMkLst>
          <pc:docMk/>
          <pc:sldMk cId="1717017816" sldId="266"/>
        </pc:sldMkLst>
      </pc:sldChg>
      <pc:sldChg chg="modSp mod">
        <pc:chgData name="de-Jesus-Oliveira Victor-Adriel" userId="a708fc36-3c1b-42ab-b5e9-2e1fa3c6605e" providerId="ADAL" clId="{6E8FA145-EDCD-4886-9AC8-9447D55F3F88}" dt="2023-06-04T17:22:59.675" v="64" actId="33553"/>
        <pc:sldMkLst>
          <pc:docMk/>
          <pc:sldMk cId="4264380333" sldId="267"/>
        </pc:sldMkLst>
        <pc:spChg chg="mod">
          <ac:chgData name="de-Jesus-Oliveira Victor-Adriel" userId="a708fc36-3c1b-42ab-b5e9-2e1fa3c6605e" providerId="ADAL" clId="{6E8FA145-EDCD-4886-9AC8-9447D55F3F88}" dt="2023-06-04T17:22:59.675" v="64" actId="33553"/>
          <ac:spMkLst>
            <pc:docMk/>
            <pc:sldMk cId="4264380333" sldId="267"/>
            <ac:spMk id="3" creationId="{E8304AF5-3DCF-DCDF-0309-96D7F25F7A37}"/>
          </ac:spMkLst>
        </pc:spChg>
        <pc:picChg chg="mod">
          <ac:chgData name="de-Jesus-Oliveira Victor-Adriel" userId="a708fc36-3c1b-42ab-b5e9-2e1fa3c6605e" providerId="ADAL" clId="{6E8FA145-EDCD-4886-9AC8-9447D55F3F88}" dt="2023-06-04T17:19:30.896" v="4" actId="962"/>
          <ac:picMkLst>
            <pc:docMk/>
            <pc:sldMk cId="4264380333" sldId="267"/>
            <ac:picMk id="4" creationId="{2EB10971-A7A0-4F60-8D4A-4B8950F4D157}"/>
          </ac:picMkLst>
        </pc:picChg>
        <pc:picChg chg="mod">
          <ac:chgData name="de-Jesus-Oliveira Victor-Adriel" userId="a708fc36-3c1b-42ab-b5e9-2e1fa3c6605e" providerId="ADAL" clId="{6E8FA145-EDCD-4886-9AC8-9447D55F3F88}" dt="2023-06-04T17:19:30.896" v="4" actId="962"/>
          <ac:picMkLst>
            <pc:docMk/>
            <pc:sldMk cId="4264380333" sldId="267"/>
            <ac:picMk id="5" creationId="{D20419B1-EEF6-9474-0B8C-DF24A90F2A05}"/>
          </ac:picMkLst>
        </pc:picChg>
      </pc:sldChg>
      <pc:sldChg chg="modSp mod">
        <pc:chgData name="de-Jesus-Oliveira Victor-Adriel" userId="a708fc36-3c1b-42ab-b5e9-2e1fa3c6605e" providerId="ADAL" clId="{6E8FA145-EDCD-4886-9AC8-9447D55F3F88}" dt="2023-06-04T17:23:15.050" v="69" actId="33553"/>
        <pc:sldMkLst>
          <pc:docMk/>
          <pc:sldMk cId="171183961" sldId="268"/>
        </pc:sldMkLst>
        <pc:spChg chg="mod">
          <ac:chgData name="de-Jesus-Oliveira Victor-Adriel" userId="a708fc36-3c1b-42ab-b5e9-2e1fa3c6605e" providerId="ADAL" clId="{6E8FA145-EDCD-4886-9AC8-9447D55F3F88}" dt="2023-06-04T17:23:15.050" v="69" actId="33553"/>
          <ac:spMkLst>
            <pc:docMk/>
            <pc:sldMk cId="171183961" sldId="268"/>
            <ac:spMk id="3" creationId="{6F30592E-2B59-53F6-00A7-302C7D36EEC3}"/>
          </ac:spMkLst>
        </pc:spChg>
      </pc:sldChg>
      <pc:sldChg chg="modSp add mod setBg">
        <pc:chgData name="de-Jesus-Oliveira Victor-Adriel" userId="a708fc36-3c1b-42ab-b5e9-2e1fa3c6605e" providerId="ADAL" clId="{6E8FA145-EDCD-4886-9AC8-9447D55F3F88}" dt="2023-06-04T17:19:24.336" v="3"/>
        <pc:sldMkLst>
          <pc:docMk/>
          <pc:sldMk cId="313680254" sldId="285"/>
        </pc:sldMkLst>
        <pc:spChg chg="mod">
          <ac:chgData name="de-Jesus-Oliveira Victor-Adriel" userId="a708fc36-3c1b-42ab-b5e9-2e1fa3c6605e" providerId="ADAL" clId="{6E8FA145-EDCD-4886-9AC8-9447D55F3F88}" dt="2023-06-04T17:19:18.845" v="1"/>
          <ac:spMkLst>
            <pc:docMk/>
            <pc:sldMk cId="313680254" sldId="285"/>
            <ac:spMk id="4" creationId="{82B15DD6-0713-4687-9E23-12B35F8AE7CE}"/>
          </ac:spMkLst>
        </pc:spChg>
      </pc:sldChg>
    </pc:docChg>
  </pc:docChgLst>
  <pc:docChgLst>
    <pc:chgData name="de-Jesus-Oliveira Victor-Adriel" userId="a708fc36-3c1b-42ab-b5e9-2e1fa3c6605e" providerId="ADAL" clId="{6EA13E9A-F5A1-4ED4-B427-97737E5D4E63}"/>
    <pc:docChg chg="undo custSel modSld">
      <pc:chgData name="de-Jesus-Oliveira Victor-Adriel" userId="a708fc36-3c1b-42ab-b5e9-2e1fa3c6605e" providerId="ADAL" clId="{6EA13E9A-F5A1-4ED4-B427-97737E5D4E63}" dt="2023-02-18T02:56:33.711" v="18"/>
      <pc:docMkLst>
        <pc:docMk/>
      </pc:docMkLst>
      <pc:sldChg chg="addSp modSp mod">
        <pc:chgData name="de-Jesus-Oliveira Victor-Adriel" userId="a708fc36-3c1b-42ab-b5e9-2e1fa3c6605e" providerId="ADAL" clId="{6EA13E9A-F5A1-4ED4-B427-97737E5D4E63}" dt="2023-02-18T02:54:37.132" v="11" actId="20577"/>
        <pc:sldMkLst>
          <pc:docMk/>
          <pc:sldMk cId="1310685907" sldId="259"/>
        </pc:sldMkLst>
        <pc:spChg chg="add mod">
          <ac:chgData name="de-Jesus-Oliveira Victor-Adriel" userId="a708fc36-3c1b-42ab-b5e9-2e1fa3c6605e" providerId="ADAL" clId="{6EA13E9A-F5A1-4ED4-B427-97737E5D4E63}" dt="2023-02-18T02:54:37.132" v="11" actId="20577"/>
          <ac:spMkLst>
            <pc:docMk/>
            <pc:sldMk cId="1310685907" sldId="259"/>
            <ac:spMk id="2" creationId="{4FCEB005-E3D6-2D42-08C8-52ED256FC26E}"/>
          </ac:spMkLst>
        </pc:spChg>
      </pc:sldChg>
      <pc:sldChg chg="addSp modSp">
        <pc:chgData name="de-Jesus-Oliveira Victor-Adriel" userId="a708fc36-3c1b-42ab-b5e9-2e1fa3c6605e" providerId="ADAL" clId="{6EA13E9A-F5A1-4ED4-B427-97737E5D4E63}" dt="2023-02-18T02:54:48.678" v="12"/>
        <pc:sldMkLst>
          <pc:docMk/>
          <pc:sldMk cId="4091270383" sldId="260"/>
        </pc:sldMkLst>
        <pc:spChg chg="add mod">
          <ac:chgData name="de-Jesus-Oliveira Victor-Adriel" userId="a708fc36-3c1b-42ab-b5e9-2e1fa3c6605e" providerId="ADAL" clId="{6EA13E9A-F5A1-4ED4-B427-97737E5D4E63}" dt="2023-02-18T02:54:48.678" v="12"/>
          <ac:spMkLst>
            <pc:docMk/>
            <pc:sldMk cId="4091270383" sldId="260"/>
            <ac:spMk id="2" creationId="{02BD2F2F-E5C9-CF29-DB1F-A56A5605DE9A}"/>
          </ac:spMkLst>
        </pc:spChg>
      </pc:sldChg>
      <pc:sldChg chg="addSp modSp">
        <pc:chgData name="de-Jesus-Oliveira Victor-Adriel" userId="a708fc36-3c1b-42ab-b5e9-2e1fa3c6605e" providerId="ADAL" clId="{6EA13E9A-F5A1-4ED4-B427-97737E5D4E63}" dt="2023-02-18T02:54:50.305" v="13"/>
        <pc:sldMkLst>
          <pc:docMk/>
          <pc:sldMk cId="3278654172" sldId="261"/>
        </pc:sldMkLst>
        <pc:spChg chg="add mod">
          <ac:chgData name="de-Jesus-Oliveira Victor-Adriel" userId="a708fc36-3c1b-42ab-b5e9-2e1fa3c6605e" providerId="ADAL" clId="{6EA13E9A-F5A1-4ED4-B427-97737E5D4E63}" dt="2023-02-18T02:54:50.305" v="13"/>
          <ac:spMkLst>
            <pc:docMk/>
            <pc:sldMk cId="3278654172" sldId="261"/>
            <ac:spMk id="2" creationId="{04376A3E-D165-FFBF-CC04-67F079FB9B0E}"/>
          </ac:spMkLst>
        </pc:spChg>
      </pc:sldChg>
      <pc:sldChg chg="addSp modSp">
        <pc:chgData name="de-Jesus-Oliveira Victor-Adriel" userId="a708fc36-3c1b-42ab-b5e9-2e1fa3c6605e" providerId="ADAL" clId="{6EA13E9A-F5A1-4ED4-B427-97737E5D4E63}" dt="2023-02-18T02:54:51.908" v="14"/>
        <pc:sldMkLst>
          <pc:docMk/>
          <pc:sldMk cId="631229544" sldId="262"/>
        </pc:sldMkLst>
        <pc:spChg chg="add mod">
          <ac:chgData name="de-Jesus-Oliveira Victor-Adriel" userId="a708fc36-3c1b-42ab-b5e9-2e1fa3c6605e" providerId="ADAL" clId="{6EA13E9A-F5A1-4ED4-B427-97737E5D4E63}" dt="2023-02-18T02:54:51.908" v="14"/>
          <ac:spMkLst>
            <pc:docMk/>
            <pc:sldMk cId="631229544" sldId="262"/>
            <ac:spMk id="2" creationId="{C459F574-0429-28BD-4745-6B7E810DF460}"/>
          </ac:spMkLst>
        </pc:spChg>
      </pc:sldChg>
      <pc:sldChg chg="modSp mod">
        <pc:chgData name="de-Jesus-Oliveira Victor-Adriel" userId="a708fc36-3c1b-42ab-b5e9-2e1fa3c6605e" providerId="ADAL" clId="{6EA13E9A-F5A1-4ED4-B427-97737E5D4E63}" dt="2023-02-18T02:55:00.863" v="17" actId="20577"/>
        <pc:sldMkLst>
          <pc:docMk/>
          <pc:sldMk cId="1717017816" sldId="266"/>
        </pc:sldMkLst>
        <pc:spChg chg="mod">
          <ac:chgData name="de-Jesus-Oliveira Victor-Adriel" userId="a708fc36-3c1b-42ab-b5e9-2e1fa3c6605e" providerId="ADAL" clId="{6EA13E9A-F5A1-4ED4-B427-97737E5D4E63}" dt="2023-02-18T02:55:00.863" v="17" actId="20577"/>
          <ac:spMkLst>
            <pc:docMk/>
            <pc:sldMk cId="1717017816" sldId="266"/>
            <ac:spMk id="4" creationId="{C458651E-20B4-3720-4545-DE84EEF505B7}"/>
          </ac:spMkLst>
        </pc:spChg>
      </pc:sldChg>
      <pc:sldChg chg="addSp modSp">
        <pc:chgData name="de-Jesus-Oliveira Victor-Adriel" userId="a708fc36-3c1b-42ab-b5e9-2e1fa3c6605e" providerId="ADAL" clId="{6EA13E9A-F5A1-4ED4-B427-97737E5D4E63}" dt="2023-02-18T02:06:19.695" v="1"/>
        <pc:sldMkLst>
          <pc:docMk/>
          <pc:sldMk cId="4264380333" sldId="267"/>
        </pc:sldMkLst>
        <pc:spChg chg="add mod">
          <ac:chgData name="de-Jesus-Oliveira Victor-Adriel" userId="a708fc36-3c1b-42ab-b5e9-2e1fa3c6605e" providerId="ADAL" clId="{6EA13E9A-F5A1-4ED4-B427-97737E5D4E63}" dt="2023-02-18T02:06:19.695" v="1"/>
          <ac:spMkLst>
            <pc:docMk/>
            <pc:sldMk cId="4264380333" sldId="267"/>
            <ac:spMk id="3" creationId="{E8304AF5-3DCF-DCDF-0309-96D7F25F7A37}"/>
          </ac:spMkLst>
        </pc:spChg>
        <pc:picChg chg="add mod">
          <ac:chgData name="de-Jesus-Oliveira Victor-Adriel" userId="a708fc36-3c1b-42ab-b5e9-2e1fa3c6605e" providerId="ADAL" clId="{6EA13E9A-F5A1-4ED4-B427-97737E5D4E63}" dt="2023-02-18T02:06:19.695" v="1"/>
          <ac:picMkLst>
            <pc:docMk/>
            <pc:sldMk cId="4264380333" sldId="267"/>
            <ac:picMk id="5" creationId="{D20419B1-EEF6-9474-0B8C-DF24A90F2A05}"/>
          </ac:picMkLst>
        </pc:picChg>
      </pc:sldChg>
      <pc:sldChg chg="addSp delSp modSp mod">
        <pc:chgData name="de-Jesus-Oliveira Victor-Adriel" userId="a708fc36-3c1b-42ab-b5e9-2e1fa3c6605e" providerId="ADAL" clId="{6EA13E9A-F5A1-4ED4-B427-97737E5D4E63}" dt="2023-02-18T02:56:33.711" v="18"/>
        <pc:sldMkLst>
          <pc:docMk/>
          <pc:sldMk cId="171183961" sldId="268"/>
        </pc:sldMkLst>
        <pc:spChg chg="del">
          <ac:chgData name="de-Jesus-Oliveira Victor-Adriel" userId="a708fc36-3c1b-42ab-b5e9-2e1fa3c6605e" providerId="ADAL" clId="{6EA13E9A-F5A1-4ED4-B427-97737E5D4E63}" dt="2023-02-18T02:54:08.675" v="3" actId="478"/>
          <ac:spMkLst>
            <pc:docMk/>
            <pc:sldMk cId="171183961" sldId="268"/>
            <ac:spMk id="2" creationId="{36F7C832-7D7F-40CB-9479-79BC46A793B9}"/>
          </ac:spMkLst>
        </pc:spChg>
        <pc:spChg chg="add mod">
          <ac:chgData name="de-Jesus-Oliveira Victor-Adriel" userId="a708fc36-3c1b-42ab-b5e9-2e1fa3c6605e" providerId="ADAL" clId="{6EA13E9A-F5A1-4ED4-B427-97737E5D4E63}" dt="2023-02-18T02:56:33.711" v="18"/>
          <ac:spMkLst>
            <pc:docMk/>
            <pc:sldMk cId="171183961" sldId="268"/>
            <ac:spMk id="3" creationId="{6F30592E-2B59-53F6-00A7-302C7D36EEC3}"/>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04.06.2023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04.06.2023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04.06.2023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04.06.2023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5.xml"/><Relationship Id="rId18" Type="http://schemas.openxmlformats.org/officeDocument/2006/relationships/image" Target="../media/image18.png"/><Relationship Id="rId26" Type="http://schemas.openxmlformats.org/officeDocument/2006/relationships/image" Target="../media/image22.png"/><Relationship Id="rId3" Type="http://schemas.openxmlformats.org/officeDocument/2006/relationships/image" Target="../media/image10.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5.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9.png"/><Relationship Id="rId16" Type="http://schemas.openxmlformats.org/officeDocument/2006/relationships/image" Target="../media/image17.png"/><Relationship Id="rId20" Type="http://schemas.openxmlformats.org/officeDocument/2006/relationships/image" Target="../media/image19.png"/><Relationship Id="rId29"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customXml" Target="../ink/ink4.xml"/><Relationship Id="rId24" Type="http://schemas.openxmlformats.org/officeDocument/2006/relationships/image" Target="../media/image21.png"/><Relationship Id="rId32" Type="http://schemas.openxmlformats.org/officeDocument/2006/relationships/image" Target="../media/image25.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3.png"/><Relationship Id="rId10" Type="http://schemas.openxmlformats.org/officeDocument/2006/relationships/image" Target="../media/image14.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1.png"/><Relationship Id="rId9" Type="http://schemas.openxmlformats.org/officeDocument/2006/relationships/customXml" Target="../ink/ink3.xml"/><Relationship Id="rId14" Type="http://schemas.openxmlformats.org/officeDocument/2006/relationships/image" Target="../media/image16.png"/><Relationship Id="rId22" Type="http://schemas.openxmlformats.org/officeDocument/2006/relationships/image" Target="../media/image20.png"/><Relationship Id="rId27" Type="http://schemas.openxmlformats.org/officeDocument/2006/relationships/customXml" Target="../ink/ink12.xml"/><Relationship Id="rId30"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a:rPr>
              <a:t>Primitive</a:t>
            </a:r>
            <a:br>
              <a:rPr lang="de-AT" sz="4800" dirty="0">
                <a:latin typeface="Pangolin" panose="00000500000000000000"/>
              </a:rPr>
            </a:br>
            <a:r>
              <a:rPr lang="de-AT" sz="4800" dirty="0">
                <a:latin typeface="Pangolin" panose="00000500000000000000"/>
              </a:rPr>
              <a:t>Data </a:t>
            </a:r>
            <a:r>
              <a:rPr lang="de-AT" sz="4800" dirty="0" err="1">
                <a:latin typeface="Pangolin" panose="00000500000000000000"/>
              </a:rPr>
              <a:t>Types</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631490"/>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This </a:t>
            </a:r>
            <a:r>
              <a:rPr lang="de-AT" sz="1100" dirty="0" err="1">
                <a:latin typeface="Segoe UI" panose="020B0502040204020203" pitchFamily="34" charset="0"/>
                <a:cs typeface="Segoe UI" panose="020B0502040204020203" pitchFamily="34" charset="0"/>
              </a:rPr>
              <a:t>comic</a:t>
            </a:r>
            <a:r>
              <a:rPr lang="de-AT" sz="1100" dirty="0">
                <a:latin typeface="Segoe UI" panose="020B0502040204020203" pitchFamily="34" charset="0"/>
                <a:cs typeface="Segoe UI" panose="020B0502040204020203" pitchFamily="34" charset="0"/>
              </a:rPr>
              <a:t> was </a:t>
            </a:r>
            <a:r>
              <a:rPr lang="de-AT" sz="1100" dirty="0" err="1">
                <a:latin typeface="Segoe UI" panose="020B0502040204020203" pitchFamily="34" charset="0"/>
                <a:cs typeface="Segoe UI" panose="020B0502040204020203" pitchFamily="34" charset="0"/>
              </a:rPr>
              <a:t>created</a:t>
            </a:r>
            <a:r>
              <a:rPr lang="de-AT" sz="1100" dirty="0">
                <a:latin typeface="Segoe UI" panose="020B0502040204020203" pitchFamily="34" charset="0"/>
                <a:cs typeface="Segoe UI" panose="020B0502040204020203" pitchFamily="34" charset="0"/>
              </a:rPr>
              <a:t>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research</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project</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funded</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by</a:t>
            </a:r>
            <a:r>
              <a:rPr lang="de-AT" sz="1100" dirty="0">
                <a:latin typeface="Segoe UI" panose="020B0502040204020203" pitchFamily="34" charset="0"/>
                <a:cs typeface="Segoe UI" panose="020B0502040204020203" pitchFamily="34" charset="0"/>
              </a:rPr>
              <a:t> St. Pölten UAS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Innovation Call 2022.</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Project 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E8304AF5-3DCF-DCDF-0309-96D7F25F7A3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D20419B1-EEF6-9474-0B8C-DF24A90F2A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7" name="Textfeld 16">
            <a:extLst>
              <a:ext uri="{FF2B5EF4-FFF2-40B4-BE49-F238E27FC236}">
                <a16:creationId xmlns:a16="http://schemas.microsoft.com/office/drawing/2014/main" id="{06E55F0D-1374-442B-8C82-48FCEA4796A4}"/>
              </a:ext>
              <a:ext uri="{C183D7F6-B498-43B3-948B-1728B52AA6E4}">
                <adec:decorative xmlns:adec="http://schemas.microsoft.com/office/drawing/2017/decorative" val="1"/>
              </a:ext>
            </a:extLst>
          </p:cNvPr>
          <p:cNvSpPr txBox="1"/>
          <p:nvPr/>
        </p:nvSpPr>
        <p:spPr>
          <a:xfrm>
            <a:off x="4586008" y="-3033155"/>
            <a:ext cx="1997074"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over</a:t>
            </a:r>
            <a:r>
              <a:rPr lang="de-DE" sz="1000" dirty="0">
                <a:solidFill>
                  <a:schemeClr val="tx1"/>
                </a:solidFill>
                <a:latin typeface="Pangolin" panose="00000500000000000000" pitchFamily="2" charset="0"/>
              </a:rPr>
              <a:t> lunch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down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road</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4FCEB005-E3D6-2D42-08C8-52ED256FC26E}"/>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662236" y="3747433"/>
            <a:ext cx="147955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Oh, you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must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be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the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new</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hire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our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manager</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was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talking</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about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718240"/>
            <a:ext cx="1997074" cy="707886"/>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do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err="1">
                <a:latin typeface="Pangolin" panose="00000500000000000000" pitchFamily="2" charset="0"/>
              </a:rPr>
              <a:t>‘re</a:t>
            </a:r>
            <a:r>
              <a:rPr lang="de-DE" sz="1000" dirty="0">
                <a:latin typeface="Pangolin" panose="00000500000000000000" pitchFamily="2" charset="0"/>
              </a:rPr>
              <a:t> not? </a:t>
            </a:r>
          </a:p>
          <a:p>
            <a:pPr algn="ct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course</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Here‘s</a:t>
            </a:r>
            <a:r>
              <a:rPr lang="de-DE" sz="1000" dirty="0">
                <a:latin typeface="Pangolin" panose="00000500000000000000" pitchFamily="2" charset="0"/>
              </a:rPr>
              <a:t> </a:t>
            </a:r>
            <a:r>
              <a:rPr lang="de-DE" sz="1000" dirty="0" err="1">
                <a:latin typeface="Pangolin" panose="00000500000000000000" pitchFamily="2" charset="0"/>
              </a:rPr>
              <a:t>your</a:t>
            </a:r>
            <a:r>
              <a:rPr lang="de-DE" sz="1000" dirty="0">
                <a:latin typeface="Pangolin" panose="00000500000000000000" pitchFamily="2" charset="0"/>
              </a:rPr>
              <a:t> </a:t>
            </a:r>
            <a:r>
              <a:rPr lang="de-DE" sz="1000" dirty="0" err="1">
                <a:latin typeface="Pangolin" panose="00000500000000000000" pitchFamily="2" charset="0"/>
              </a:rPr>
              <a:t>apron</a:t>
            </a:r>
            <a:r>
              <a:rPr lang="de-DE" sz="1000" dirty="0">
                <a:latin typeface="Pangolin" panose="00000500000000000000" pitchFamily="2" charset="0"/>
              </a:rPr>
              <a:t>. Come </a:t>
            </a:r>
            <a:r>
              <a:rPr lang="de-DE" sz="1000" dirty="0" err="1">
                <a:latin typeface="Pangolin" panose="00000500000000000000" pitchFamily="2" charset="0"/>
              </a:rPr>
              <a:t>with</a:t>
            </a:r>
            <a:r>
              <a:rPr lang="de-DE" sz="1000" dirty="0">
                <a:latin typeface="Pangolin" panose="00000500000000000000" pitchFamily="2" charset="0"/>
              </a:rPr>
              <a:t> </a:t>
            </a:r>
            <a:r>
              <a:rPr lang="de-DE" sz="1000" dirty="0" err="1">
                <a:latin typeface="Pangolin" panose="00000500000000000000" pitchFamily="2" charset="0"/>
              </a:rPr>
              <a:t>me</a:t>
            </a:r>
            <a:r>
              <a:rPr lang="de-DE" sz="1000" dirty="0">
                <a:latin typeface="Pangolin" panose="00000500000000000000" pitchFamily="2" charset="0"/>
              </a:rPr>
              <a:t> and I will </a:t>
            </a:r>
            <a:r>
              <a:rPr lang="de-DE" sz="1000" dirty="0" err="1">
                <a:latin typeface="Pangolin" panose="00000500000000000000" pitchFamily="2" charset="0"/>
              </a:rPr>
              <a:t>show</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ropes</a:t>
            </a:r>
            <a:r>
              <a:rPr lang="de-DE" sz="1000" dirty="0">
                <a:latin typeface="Pangolin" panose="00000500000000000000" pitchFamily="2" charset="0"/>
              </a:rPr>
              <a:t> </a:t>
            </a:r>
            <a:r>
              <a:rPr lang="de-DE" sz="1000" dirty="0" err="1">
                <a:latin typeface="Pangolin" panose="00000500000000000000" pitchFamily="2" charset="0"/>
              </a:rPr>
              <a:t>quickly</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79292"/>
            <a:ext cx="1640607"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job</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execute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orders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from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program</a:t>
            </a:r>
            <a:r>
              <a:rPr lang="de-DE" sz="1000" dirty="0">
                <a:solidFill>
                  <a:schemeClr val="tx1"/>
                </a:solidFill>
                <a:latin typeface="Pangolin" panose="00000500000000000000" pitchFamily="2" charset="0"/>
              </a:rPr>
              <a:t>, uh, I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kitchen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And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values</a:t>
            </a:r>
            <a:r>
              <a:rPr lang="de-DE" sz="1000" dirty="0">
                <a:solidFill>
                  <a:schemeClr val="tx1"/>
                </a:solidFill>
                <a:latin typeface="Pangolin" panose="00000500000000000000" pitchFamily="2" charset="0"/>
              </a:rPr>
              <a:t> </a:t>
            </a:r>
          </a:p>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uhm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coffee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83465" y="6938684"/>
            <a:ext cx="1928370" cy="246221"/>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Into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containers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2" name="Grafik 31">
            <a:extLst>
              <a:ext uri="{FF2B5EF4-FFF2-40B4-BE49-F238E27FC236}">
                <a16:creationId xmlns:a16="http://schemas.microsoft.com/office/drawing/2014/main" id="{F9E3FC94-2158-C125-CD84-D0900C9201C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+ 32 767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mc:Choice xmlns:p14="http://schemas.microsoft.com/office/powerpoint/2010/main" Requires="p14">
          <p:contentPart p14:bwMode="auto" r:id="rId5">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6"/>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mc:Choice xmlns:p14="http://schemas.microsoft.com/office/powerpoint/2010/main" Requires="p14">
          <p:contentPart p14:bwMode="auto" r:id="rId7">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8"/>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mc:Choice xmlns:p14="http://schemas.microsoft.com/office/powerpoint/2010/main" Requires="p14">
            <p:contentPart p14:bwMode="auto" r:id="rId9">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0"/>
                <a:stretch>
                  <a:fillRect/>
                </a:stretch>
              </p:blipFill>
              <p:spPr>
                <a:xfrm>
                  <a:off x="4824630" y="6092770"/>
                  <a:ext cx="799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2"/>
                <a:stretch>
                  <a:fillRect/>
                </a:stretch>
              </p:blipFill>
              <p:spPr>
                <a:xfrm>
                  <a:off x="4869050" y="61264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4"/>
                <a:stretch>
                  <a:fillRect/>
                </a:stretch>
              </p:blipFill>
              <p:spPr>
                <a:xfrm>
                  <a:off x="4894610" y="6129730"/>
                  <a:ext cx="12312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6"/>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mc:Choice xmlns:p14="http://schemas.microsoft.com/office/powerpoint/2010/main" Requires="p14">
            <p:contentPart p14:bwMode="auto" r:id="rId17">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18"/>
                <a:stretch>
                  <a:fillRect/>
                </a:stretch>
              </p:blipFill>
              <p:spPr>
                <a:xfrm>
                  <a:off x="6113247" y="6075072"/>
                  <a:ext cx="62423" cy="74273"/>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0"/>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mc:Choice xmlns:p14="http://schemas.microsoft.com/office/powerpoint/2010/main" Requires="p14">
          <p:contentPart p14:bwMode="auto" r:id="rId21">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2"/>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mc:Choice xmlns:p14="http://schemas.microsoft.com/office/powerpoint/2010/main" Requires="p14">
            <p:contentPart p14:bwMode="auto" r:id="rId23">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4"/>
                <a:stretch>
                  <a:fillRect/>
                </a:stretch>
              </p:blipFill>
              <p:spPr>
                <a:xfrm>
                  <a:off x="466675" y="9231465"/>
                  <a:ext cx="2343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6"/>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mc:Choice xmlns:p14="http://schemas.microsoft.com/office/powerpoint/2010/main" Requires="p14">
            <p:contentPart p14:bwMode="auto" r:id="rId27">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28"/>
                <a:stretch>
                  <a:fillRect/>
                </a:stretch>
              </p:blipFill>
              <p:spPr>
                <a:xfrm>
                  <a:off x="1750795" y="9217065"/>
                  <a:ext cx="266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0"/>
                <a:stretch>
                  <a:fillRect/>
                </a:stretch>
              </p:blipFill>
              <p:spPr>
                <a:xfrm>
                  <a:off x="1946872" y="9213825"/>
                  <a:ext cx="30496"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2"/>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2BD2F2F-E5C9-CF29-DB1F-A56A5605DE9A}"/>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575762" y="731984"/>
            <a:ext cx="2148387"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Here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are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our different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containers</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that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we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use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Don‘t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worry</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about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the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exact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number</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ranges</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20637" y="3876453"/>
            <a:ext cx="2012950" cy="400110"/>
          </a:xfrm>
          <a:prstGeom prst="rect">
            <a:avLst/>
          </a:prstGeom>
          <a:noFill/>
        </p:spPr>
        <p:txBody>
          <a:bodyPr wrap="square">
            <a:spAutoFit/>
          </a:bodyPr>
          <a:lstStyle/>
          <a:p>
            <a:pPr algn="ctr"/>
            <a:r>
              <a:rPr lang="de-DE" sz="1000" dirty="0" err="1">
                <a:latin typeface="Pangolin" panose="00000500000000000000" pitchFamily="2" charset="0"/>
              </a:rPr>
              <a:t>Sometimes</a:t>
            </a:r>
            <a:r>
              <a:rPr lang="de-DE" sz="1000" dirty="0">
                <a:latin typeface="Pangolin" panose="00000500000000000000" pitchFamily="2" charset="0"/>
              </a:rPr>
              <a:t> </a:t>
            </a:r>
            <a:r>
              <a:rPr lang="de-DE" sz="1000" dirty="0" err="1">
                <a:latin typeface="Pangolin" panose="00000500000000000000" pitchFamily="2" charset="0"/>
              </a:rPr>
              <a:t>you‘ll</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pour</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contents</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glasses</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t>
            </a:r>
            <a:r>
              <a:rPr lang="de-DE" sz="1000" dirty="0" err="1">
                <a:latin typeface="Pangolin" panose="00000500000000000000" pitchFamily="2" charset="0"/>
              </a:rPr>
              <a:t>others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912771" y="4076508"/>
            <a:ext cx="1280465" cy="246221"/>
          </a:xfrm>
          <a:prstGeom prst="rect">
            <a:avLst/>
          </a:prstGeom>
          <a:noFill/>
        </p:spPr>
        <p:txBody>
          <a:bodyPr wrap="square">
            <a:spAutoFit/>
          </a:bodyPr>
          <a:lstStyle/>
          <a:p>
            <a:pPr algn="ctr"/>
            <a:r>
              <a:rPr lang="de-DE" sz="1000" dirty="0">
                <a:latin typeface="Pangolin" panose="00000500000000000000" pitchFamily="2" charset="0"/>
              </a:rPr>
              <a:t>Easy </a:t>
            </a:r>
            <a:r>
              <a:rPr lang="de-DE" sz="1000" dirty="0" err="1">
                <a:latin typeface="Pangolin" panose="00000500000000000000" pitchFamily="2" charset="0"/>
              </a:rPr>
              <a:t>isn‘t</a:t>
            </a:r>
            <a:r>
              <a:rPr lang="de-DE" sz="1000" dirty="0">
                <a:latin typeface="Pangolin" panose="00000500000000000000" pitchFamily="2" charset="0"/>
              </a:rPr>
              <a:t> </a:t>
            </a:r>
            <a:r>
              <a:rPr lang="de-DE" sz="1000" dirty="0" err="1">
                <a:latin typeface="Pangolin" panose="00000500000000000000" pitchFamily="2" charset="0"/>
              </a:rPr>
              <a:t>it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63411" y="3958242"/>
            <a:ext cx="1925683" cy="246221"/>
          </a:xfrm>
          <a:prstGeom prst="rect">
            <a:avLst/>
          </a:prstGeom>
          <a:noFill/>
        </p:spPr>
        <p:txBody>
          <a:bodyPr wrap="square">
            <a:spAutoFit/>
          </a:bodyPr>
          <a:lstStyle/>
          <a:p>
            <a:pPr algn="ctr"/>
            <a:r>
              <a:rPr lang="de-DE" sz="1000" dirty="0">
                <a:latin typeface="Pangolin" panose="00000500000000000000" pitchFamily="2" charset="0"/>
              </a:rPr>
              <a:t>Just </a:t>
            </a:r>
            <a:r>
              <a:rPr lang="de-DE" sz="1000" dirty="0" err="1">
                <a:latin typeface="Pangolin" panose="00000500000000000000" pitchFamily="2" charset="0"/>
              </a:rPr>
              <a:t>be</a:t>
            </a:r>
            <a:r>
              <a:rPr lang="de-DE" sz="1000" dirty="0">
                <a:latin typeface="Pangolin" panose="00000500000000000000" pitchFamily="2" charset="0"/>
              </a:rPr>
              <a:t> </a:t>
            </a:r>
            <a:r>
              <a:rPr lang="de-DE" sz="1000" dirty="0" err="1">
                <a:latin typeface="Pangolin" panose="00000500000000000000" pitchFamily="2" charset="0"/>
              </a:rPr>
              <a:t>mindful</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thing</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220637" y="7004027"/>
            <a:ext cx="2001066" cy="553998"/>
          </a:xfrm>
          <a:prstGeom prst="rect">
            <a:avLst/>
          </a:prstGeom>
          <a:noFill/>
        </p:spPr>
        <p:txBody>
          <a:bodyPr wrap="square">
            <a:spAutoFit/>
          </a:bodyPr>
          <a:lstStyle/>
          <a:p>
            <a:pPr algn="ctr"/>
            <a:r>
              <a:rPr lang="de-DE" sz="1000" dirty="0" err="1">
                <a:latin typeface="Pangolin" panose="00000500000000000000" pitchFamily="2" charset="0"/>
              </a:rPr>
              <a:t>You‘re</a:t>
            </a:r>
            <a:r>
              <a:rPr lang="de-DE" sz="1000" dirty="0">
                <a:latin typeface="Pangolin" panose="00000500000000000000" pitchFamily="2" charset="0"/>
              </a:rPr>
              <a:t> </a:t>
            </a:r>
            <a:r>
              <a:rPr lang="de-DE" sz="1000" dirty="0" err="1">
                <a:latin typeface="Pangolin" panose="00000500000000000000" pitchFamily="2" charset="0"/>
              </a:rPr>
              <a:t>actually</a:t>
            </a:r>
            <a:r>
              <a:rPr lang="de-DE" sz="1000" dirty="0">
                <a:latin typeface="Pangolin" panose="00000500000000000000" pitchFamily="2" charset="0"/>
              </a:rPr>
              <a:t> not </a:t>
            </a:r>
            <a:r>
              <a:rPr lang="de-DE" sz="1000" dirty="0" err="1">
                <a:latin typeface="Pangolin" panose="00000500000000000000" pitchFamily="2" charset="0"/>
              </a:rPr>
              <a:t>emptying</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original </a:t>
            </a:r>
            <a:r>
              <a:rPr lang="de-DE" sz="1000" dirty="0" err="1">
                <a:latin typeface="Pangolin" panose="00000500000000000000" pitchFamily="2" charset="0"/>
              </a:rPr>
              <a:t>glass</a:t>
            </a:r>
            <a:r>
              <a:rPr lang="de-DE" sz="1000" dirty="0">
                <a:latin typeface="Pangolin" panose="00000500000000000000" pitchFamily="2" charset="0"/>
              </a:rPr>
              <a:t> but </a:t>
            </a:r>
            <a:r>
              <a:rPr lang="de-DE" sz="1000" dirty="0" err="1">
                <a:latin typeface="Pangolin" panose="00000500000000000000" pitchFamily="2" charset="0"/>
              </a:rPr>
              <a:t>copying</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content</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 </a:t>
            </a:r>
            <a:r>
              <a:rPr lang="de-DE" sz="1000" dirty="0" err="1">
                <a:latin typeface="Pangolin" panose="00000500000000000000" pitchFamily="2" charset="0"/>
              </a:rPr>
              <a:t>new</a:t>
            </a:r>
            <a:r>
              <a:rPr lang="de-DE" sz="1000" dirty="0">
                <a:latin typeface="Pangolin" panose="00000500000000000000" pitchFamily="2" charset="0"/>
              </a:rPr>
              <a:t> </a:t>
            </a:r>
            <a:r>
              <a:rPr lang="de-DE" sz="1000" dirty="0" err="1">
                <a:latin typeface="Pangolin" panose="00000500000000000000" pitchFamily="2" charset="0"/>
              </a:rPr>
              <a:t>cup</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30032" y="7035425"/>
            <a:ext cx="2001066" cy="553998"/>
          </a:xfrm>
          <a:prstGeom prst="rect">
            <a:avLst/>
          </a:prstGeom>
          <a:noFill/>
        </p:spPr>
        <p:txBody>
          <a:bodyPr wrap="square">
            <a:spAutoFit/>
          </a:bodyPr>
          <a:lstStyle/>
          <a:p>
            <a:pPr algn="ctr"/>
            <a:r>
              <a:rPr lang="de-DE" sz="1000" dirty="0">
                <a:latin typeface="Pangolin" panose="00000500000000000000" pitchFamily="2" charset="0"/>
              </a:rPr>
              <a:t>Also,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always</a:t>
            </a:r>
            <a:r>
              <a:rPr lang="de-DE" sz="1000" dirty="0">
                <a:latin typeface="Pangolin" panose="00000500000000000000" pitchFamily="2" charset="0"/>
              </a:rPr>
              <a:t> </a:t>
            </a:r>
            <a:r>
              <a:rPr lang="de-DE" sz="1000" dirty="0" err="1">
                <a:latin typeface="Pangolin" panose="00000500000000000000" pitchFamily="2" charset="0"/>
              </a:rPr>
              <a:t>copy</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content</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 </a:t>
            </a:r>
            <a:r>
              <a:rPr lang="de-DE" sz="1000" dirty="0" err="1">
                <a:latin typeface="Pangolin" panose="00000500000000000000" pitchFamily="2" charset="0"/>
              </a:rPr>
              <a:t>smaller</a:t>
            </a:r>
            <a:r>
              <a:rPr lang="de-DE" sz="1000" dirty="0">
                <a:latin typeface="Pangolin" panose="00000500000000000000" pitchFamily="2" charset="0"/>
              </a:rPr>
              <a:t> </a:t>
            </a:r>
            <a:r>
              <a:rPr lang="de-DE" sz="1000" dirty="0" err="1">
                <a:latin typeface="Pangolin" panose="00000500000000000000" pitchFamily="2" charset="0"/>
              </a:rPr>
              <a:t>glass</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 larger </a:t>
            </a:r>
            <a:r>
              <a:rPr lang="de-DE" sz="1000" dirty="0" err="1">
                <a:latin typeface="Pangolin" panose="00000500000000000000" pitchFamily="2" charset="0"/>
              </a:rPr>
              <a:t>one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7378" y="7025490"/>
            <a:ext cx="2001066" cy="400110"/>
          </a:xfrm>
          <a:prstGeom prst="rect">
            <a:avLst/>
          </a:prstGeom>
          <a:noFill/>
        </p:spPr>
        <p:txBody>
          <a:bodyPr wrap="square">
            <a:spAutoFit/>
          </a:bodyPr>
          <a:lstStyle/>
          <a:p>
            <a:pPr algn="ctr"/>
            <a:r>
              <a:rPr lang="de-DE" sz="1000" dirty="0">
                <a:latin typeface="Pangolin" panose="00000500000000000000" pitchFamily="2" charset="0"/>
              </a:rPr>
              <a:t>But </a:t>
            </a:r>
            <a:r>
              <a:rPr lang="de-DE" sz="1000" dirty="0" err="1">
                <a:latin typeface="Pangolin" panose="00000500000000000000" pitchFamily="2" charset="0"/>
              </a:rPr>
              <a:t>what</a:t>
            </a:r>
            <a:r>
              <a:rPr lang="de-DE" sz="1000" dirty="0">
                <a:latin typeface="Pangolin" panose="00000500000000000000" pitchFamily="2" charset="0"/>
              </a:rPr>
              <a:t> </a:t>
            </a:r>
            <a:r>
              <a:rPr lang="de-DE" sz="1000" dirty="0" err="1">
                <a:latin typeface="Pangolin" panose="00000500000000000000" pitchFamily="2" charset="0"/>
              </a:rPr>
              <a:t>happens</a:t>
            </a:r>
            <a:r>
              <a:rPr lang="de-DE" sz="1000" dirty="0">
                <a:latin typeface="Pangolin" panose="00000500000000000000" pitchFamily="2" charset="0"/>
              </a:rPr>
              <a:t> </a:t>
            </a:r>
            <a:r>
              <a:rPr lang="de-DE" sz="1000" dirty="0" err="1">
                <a:latin typeface="Pangolin" panose="00000500000000000000" pitchFamily="2" charset="0"/>
              </a:rPr>
              <a:t>when</a:t>
            </a:r>
            <a:r>
              <a:rPr lang="de-DE" sz="1000" dirty="0">
                <a:latin typeface="Pangolin" panose="00000500000000000000" pitchFamily="2" charset="0"/>
              </a:rPr>
              <a:t> </a:t>
            </a: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pour</a:t>
            </a:r>
            <a:r>
              <a:rPr lang="de-DE" sz="1000" dirty="0">
                <a:latin typeface="Pangolin" panose="00000500000000000000" pitchFamily="2" charset="0"/>
              </a:rPr>
              <a:t> a </a:t>
            </a:r>
            <a:r>
              <a:rPr lang="de-DE" sz="1000" dirty="0" err="1">
                <a:latin typeface="Pangolin" panose="00000500000000000000" pitchFamily="2" charset="0"/>
              </a:rPr>
              <a:t>float</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 </a:t>
            </a:r>
            <a:r>
              <a:rPr lang="de-DE" sz="1000" dirty="0" err="1">
                <a:latin typeface="Pangolin" panose="00000500000000000000" pitchFamily="2" charset="0"/>
              </a:rPr>
              <a:t>short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4376A3E-D165-FFBF-CC04-67F079FB9B0E}"/>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206375" y="919579"/>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Only</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part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of</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it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will fit.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30545"/>
            <a:ext cx="1664942" cy="400110"/>
          </a:xfrm>
          <a:prstGeom prst="rect">
            <a:avLst/>
          </a:prstGeom>
          <a:noFill/>
        </p:spPr>
        <p:txBody>
          <a:bodyPr wrap="square">
            <a:spAutoFit/>
          </a:bodyPr>
          <a:lstStyle/>
          <a:p>
            <a:pPr algn="ctr"/>
            <a:r>
              <a:rPr lang="de-DE" sz="1000" dirty="0">
                <a:latin typeface="Pangolin" panose="00000500000000000000" pitchFamily="2" charset="0"/>
              </a:rPr>
              <a:t>And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rest</a:t>
            </a:r>
            <a:r>
              <a:rPr lang="de-DE" sz="1000" dirty="0">
                <a:latin typeface="Pangolin" panose="00000500000000000000" pitchFamily="2" charset="0"/>
              </a:rPr>
              <a:t> will </a:t>
            </a:r>
            <a:r>
              <a:rPr lang="de-DE" sz="1000" dirty="0" err="1">
                <a:latin typeface="Pangolin" panose="00000500000000000000" pitchFamily="2" charset="0"/>
              </a:rPr>
              <a:t>leave</a:t>
            </a:r>
            <a:r>
              <a:rPr lang="de-DE" sz="1000" dirty="0">
                <a:latin typeface="Pangolin" panose="00000500000000000000" pitchFamily="2" charset="0"/>
              </a:rPr>
              <a:t> a </a:t>
            </a:r>
            <a:r>
              <a:rPr lang="de-DE" sz="1000" dirty="0" err="1">
                <a:latin typeface="Pangolin" panose="00000500000000000000" pitchFamily="2" charset="0"/>
              </a:rPr>
              <a:t>huge</a:t>
            </a:r>
            <a:r>
              <a:rPr lang="de-DE" sz="1000" dirty="0">
                <a:latin typeface="Pangolin" panose="00000500000000000000" pitchFamily="2" charset="0"/>
              </a:rPr>
              <a:t> </a:t>
            </a:r>
            <a:r>
              <a:rPr lang="de-DE" sz="1000" dirty="0" err="1">
                <a:latin typeface="Pangolin" panose="00000500000000000000" pitchFamily="2" charset="0"/>
              </a:rPr>
              <a:t>mess</a:t>
            </a:r>
            <a:r>
              <a:rPr lang="de-DE" sz="1000" dirty="0">
                <a:latin typeface="Pangolin" panose="00000500000000000000" pitchFamily="2" charset="0"/>
              </a:rPr>
              <a:t> on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counter</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871749"/>
            <a:ext cx="2051050" cy="400110"/>
          </a:xfrm>
          <a:prstGeom prst="rect">
            <a:avLst/>
          </a:prstGeom>
          <a:noFill/>
        </p:spPr>
        <p:txBody>
          <a:bodyPr wrap="square">
            <a:spAutoFit/>
          </a:bodyPr>
          <a:lstStyle/>
          <a:p>
            <a:pPr algn="ctr"/>
            <a:r>
              <a:rPr lang="en-US" sz="1000" dirty="0">
                <a:latin typeface="Pangolin" panose="00000500000000000000" pitchFamily="2" charset="0"/>
              </a:rPr>
              <a:t>And whether that’s bad depends on the manager you’re working with,</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553998"/>
          </a:xfrm>
          <a:prstGeom prst="rect">
            <a:avLst/>
          </a:prstGeom>
          <a:noFill/>
        </p:spPr>
        <p:txBody>
          <a:bodyPr wrap="square">
            <a:spAutoFit/>
          </a:bodyPr>
          <a:lstStyle/>
          <a:p>
            <a:pPr algn="ctr"/>
            <a:r>
              <a:rPr lang="en-US" sz="1000" dirty="0">
                <a:latin typeface="Pangolin" panose="00000500000000000000" pitchFamily="2" charset="0"/>
              </a:rPr>
              <a:t>See this person here? She won’t be bothered much and will clean it up for you.</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529711" y="3915675"/>
            <a:ext cx="1793524" cy="400110"/>
          </a:xfrm>
          <a:prstGeom prst="rect">
            <a:avLst/>
          </a:prstGeom>
          <a:noFill/>
        </p:spPr>
        <p:txBody>
          <a:bodyPr wrap="square">
            <a:spAutoFit/>
          </a:bodyPr>
          <a:lstStyle/>
          <a:p>
            <a:pPr algn="ctr"/>
            <a:r>
              <a:rPr lang="en-US" sz="1000" dirty="0">
                <a:latin typeface="Pangolin" panose="00000500000000000000" pitchFamily="2" charset="0"/>
              </a:rPr>
              <a:t>But NEVER do this under his watch. He will throw a fit!</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928385"/>
            <a:ext cx="2001066" cy="400110"/>
          </a:xfrm>
          <a:prstGeom prst="rect">
            <a:avLst/>
          </a:prstGeom>
          <a:noFill/>
        </p:spPr>
        <p:txBody>
          <a:bodyPr wrap="square">
            <a:spAutoFit/>
          </a:bodyPr>
          <a:lstStyle/>
          <a:p>
            <a:pPr algn="ctr"/>
            <a:r>
              <a:rPr lang="de-DE" sz="1000" dirty="0">
                <a:latin typeface="Pangolin" panose="00000500000000000000" pitchFamily="2" charset="0"/>
              </a:rPr>
              <a:t>So </a:t>
            </a:r>
            <a:r>
              <a:rPr lang="de-DE" sz="1000" dirty="0" err="1">
                <a:latin typeface="Pangolin" panose="00000500000000000000" pitchFamily="2" charset="0"/>
              </a:rPr>
              <a:t>depending</a:t>
            </a:r>
            <a:r>
              <a:rPr lang="de-DE" sz="1000" dirty="0">
                <a:latin typeface="Pangolin" panose="00000500000000000000" pitchFamily="2" charset="0"/>
              </a:rPr>
              <a:t> on </a:t>
            </a:r>
            <a:r>
              <a:rPr lang="de-DE" sz="1000" dirty="0" err="1">
                <a:latin typeface="Pangolin" panose="00000500000000000000" pitchFamily="2" charset="0"/>
              </a:rPr>
              <a:t>what</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working</a:t>
            </a:r>
            <a:r>
              <a:rPr lang="de-DE" sz="1000" dirty="0">
                <a:latin typeface="Pangolin" panose="00000500000000000000" pitchFamily="2" charset="0"/>
              </a:rPr>
              <a:t> on, </a:t>
            </a:r>
            <a:r>
              <a:rPr lang="de-DE" sz="1000" dirty="0" err="1">
                <a:latin typeface="Pangolin" panose="00000500000000000000" pitchFamily="2" charset="0"/>
              </a:rPr>
              <a:t>try</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avoid</a:t>
            </a:r>
            <a:r>
              <a:rPr lang="de-DE" sz="1000" dirty="0">
                <a:latin typeface="Pangolin" panose="00000500000000000000" pitchFamily="2" charset="0"/>
              </a:rPr>
              <a:t> it.</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82316" y="6842494"/>
            <a:ext cx="1708381" cy="600164"/>
          </a:xfrm>
          <a:prstGeom prst="rect">
            <a:avLst/>
          </a:prstGeom>
          <a:noFill/>
        </p:spPr>
        <p:txBody>
          <a:bodyPr wrap="square">
            <a:spAutoFit/>
          </a:bodyPr>
          <a:lstStyle/>
          <a:p>
            <a:r>
              <a:rPr lang="en-US" sz="1100" dirty="0">
                <a:solidFill>
                  <a:schemeClr val="tx1"/>
                </a:solidFill>
                <a:latin typeface="Pangolin" panose="00000500000000000000" pitchFamily="2" charset="0"/>
              </a:rPr>
              <a:t>You may ask yourself wh</a:t>
            </a:r>
            <a:r>
              <a:rPr lang="en-US" sz="1100" dirty="0">
                <a:latin typeface="Pangolin" panose="00000500000000000000" pitchFamily="2" charset="0"/>
              </a:rPr>
              <a:t>y don’t we just put everything into doubles.</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433366" y="6912989"/>
            <a:ext cx="1598682" cy="600164"/>
          </a:xfrm>
          <a:prstGeom prst="rect">
            <a:avLst/>
          </a:prstGeom>
          <a:noFill/>
        </p:spPr>
        <p:txBody>
          <a:bodyPr wrap="square">
            <a:spAutoFit/>
          </a:bodyPr>
          <a:lstStyle/>
          <a:p>
            <a:r>
              <a:rPr lang="en-US" sz="1100" dirty="0">
                <a:solidFill>
                  <a:schemeClr val="tx1"/>
                </a:solidFill>
                <a:latin typeface="Pangolin" panose="00000500000000000000" pitchFamily="2" charset="0"/>
              </a:rPr>
              <a:t>…but there wouldn’t be much space left on the tables…</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572365" y="9000435"/>
            <a:ext cx="1278892" cy="430887"/>
          </a:xfrm>
          <a:prstGeom prst="rect">
            <a:avLst/>
          </a:prstGeom>
          <a:noFill/>
        </p:spPr>
        <p:txBody>
          <a:bodyPr wrap="square">
            <a:spAutoFit/>
          </a:bodyPr>
          <a:lstStyle/>
          <a:p>
            <a:r>
              <a:rPr lang="en-US" sz="1100" dirty="0">
                <a:solidFill>
                  <a:schemeClr val="tx1"/>
                </a:solidFill>
                <a:latin typeface="Pangolin" panose="00000500000000000000" pitchFamily="2" charset="0"/>
              </a:rPr>
              <a:t>So please choose appropriate sizes.</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C459F574-0429-28BD-4745-6B7E810DF460}"/>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443163" y="726618"/>
            <a:ext cx="1604579"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This is all you need to know to get started,  so enjoy your first da-</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dirty="0">
                <a:solidFill>
                  <a:schemeClr val="tx1"/>
                </a:solidFill>
                <a:latin typeface="Pangolin" panose="00000500000000000000" pitchFamily="2" charset="0"/>
              </a:rPr>
              <a:t>Hello!</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81334" y="787580"/>
            <a:ext cx="1821638" cy="553998"/>
          </a:xfrm>
          <a:prstGeom prst="rect">
            <a:avLst/>
          </a:prstGeom>
          <a:noFill/>
        </p:spPr>
        <p:txBody>
          <a:bodyPr wrap="square">
            <a:spAutoFit/>
          </a:bodyPr>
          <a:lstStyle/>
          <a:p>
            <a:pPr algn="ctr"/>
            <a:r>
              <a:rPr lang="en-US" sz="1000" dirty="0">
                <a:latin typeface="Pangolin" panose="00000500000000000000" pitchFamily="2" charset="0"/>
              </a:rPr>
              <a:t>I’m the new hire and my first shift should start today. I was told to come to you.</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742488" y="713739"/>
            <a:ext cx="1729123" cy="659796"/>
          </a:xfrm>
          <a:prstGeom prst="rect">
            <a:avLst/>
          </a:prstGeom>
          <a:noFill/>
        </p:spPr>
        <p:txBody>
          <a:bodyPr wrap="square">
            <a:spAutoFit/>
          </a:bodyPr>
          <a:lstStyle/>
          <a:p>
            <a:pPr algn="ctr">
              <a:lnSpc>
                <a:spcPts val="1500"/>
              </a:lnSpc>
            </a:pPr>
            <a:r>
              <a:rPr lang="en-US" sz="1000" dirty="0">
                <a:latin typeface="Pangolin" panose="00000500000000000000" pitchFamily="2" charset="0"/>
              </a:rPr>
              <a:t>You know what? I’m quite busy, how about you explain them what to do!</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6F30592E-2B59-53F6-00A7-302C7D36EEC3}"/>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Primitive Data Types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23892544-A465-4F30-AF1A-07C4B6E186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571</Words>
  <Application>Microsoft Office PowerPoint</Application>
  <PresentationFormat>A4 Paper (210x297 mm)</PresentationFormat>
  <Paragraphs>78</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Source Sans Pro</vt:lpstr>
      <vt:lpstr>Segoe UI</vt:lpstr>
      <vt:lpstr>Arial</vt:lpstr>
      <vt:lpstr>Calibri Light</vt:lpstr>
      <vt:lpstr>Pangolin</vt:lpstr>
      <vt:lpstr>Office</vt:lpstr>
      <vt:lpstr>Primitive Data Types</vt:lpstr>
      <vt:lpstr>https://fhstp.github.io/comixplain</vt:lpstr>
      <vt:lpstr>Oh, you must be the new hire our manager was talking about!</vt:lpstr>
      <vt:lpstr>Here are our different containers that we use. Don‘t worry about the exact number ranges.</vt:lpstr>
      <vt:lpstr>Only a part of it will fit.</vt:lpstr>
      <vt:lpstr>This is all you need to know to get started,  so enjoy your first da-</vt:lpstr>
      <vt:lpstr>Primitive Data Types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27</cp:revision>
  <dcterms:created xsi:type="dcterms:W3CDTF">2022-09-19T11:21:57Z</dcterms:created>
  <dcterms:modified xsi:type="dcterms:W3CDTF">2023-06-04T17:23:33Z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